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doc" ContentType="application/msword"/>
  <Default Extension="bin" ContentType="application/vnd.openxmlformats-officedocument.oleObject"/>
  <Default Extension="png" ContentType="image/png"/>
  <Default Extension="emf" ContentType="image/x-emf"/>
  <Default Extension="wmf" ContentType="image/x-w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 bookmarkIdSeed="2">
  <p:sldMasterIdLst>
    <p:sldMasterId id="2147483648" r:id="rId2"/>
  </p:sldMasterIdLst>
  <p:notesMasterIdLst>
    <p:notesMasterId r:id="rId3"/>
  </p:notesMasterIdLst>
  <p:sldIdLst>
    <p:sldId id="329" r:id="rId4"/>
    <p:sldId id="3578" r:id="rId5"/>
    <p:sldId id="4055" r:id="rId6"/>
    <p:sldId id="4009" r:id="rId7"/>
    <p:sldId id="4032" r:id="rId8"/>
    <p:sldId id="4033" r:id="rId9"/>
    <p:sldId id="4037" r:id="rId10"/>
    <p:sldId id="4038" r:id="rId11"/>
    <p:sldId id="4057" r:id="rId12"/>
    <p:sldId id="4058" r:id="rId13"/>
    <p:sldId id="4059" r:id="rId14"/>
    <p:sldId id="4060" r:id="rId15"/>
    <p:sldId id="4061" r:id="rId16"/>
    <p:sldId id="4062" r:id="rId17"/>
    <p:sldId id="4039" r:id="rId18"/>
    <p:sldId id="4040" r:id="rId19"/>
    <p:sldId id="4043" r:id="rId20"/>
    <p:sldId id="4064" r:id="rId21"/>
    <p:sldId id="4065" r:id="rId22"/>
    <p:sldId id="4066" r:id="rId23"/>
    <p:sldId id="4067" r:id="rId24"/>
    <p:sldId id="4068" r:id="rId25"/>
    <p:sldId id="4069" r:id="rId26"/>
    <p:sldId id="4056" r:id="rId27"/>
    <p:sldId id="330" r:id="rId28"/>
  </p:sldIdLst>
  <p:sldSz cx="12192000" cy="6858000"/>
  <p:notesSz cx="7104063" cy="10234613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p="http://schemas.openxmlformats.org/presentationml/2006/main">
  <p:cmAuthor id="1" name="xbany" initials="xb21cn" lastIdx="0" clrIdx="0">
    <p:extLst>
      <p:ext uri="{19B8F6BF-5375-455C-9EA6-DF929625EA0E}">
        <p15:presenceInfo xmlns:p15="http://schemas.microsoft.com/office/powerpoint/2012/main" userId="xbany" providerId="None"/>
      </p:ext>
    </p:extLst>
  </p:cmAuthor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24" autoAdjust="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>
        <p:guide orient="horz" pos="2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tags" Target="tags/tag277.xml" /><Relationship Id="rId3" Type="http://schemas.openxmlformats.org/officeDocument/2006/relationships/notesMaster" Target="notesMasters/notesMaster1.xml" /><Relationship Id="rId30" Type="http://schemas.openxmlformats.org/officeDocument/2006/relationships/presProps" Target="presProps.xml" /><Relationship Id="rId31" Type="http://schemas.openxmlformats.org/officeDocument/2006/relationships/viewProps" Target="viewProps.xml" /><Relationship Id="rId32" Type="http://schemas.openxmlformats.org/officeDocument/2006/relationships/theme" Target="theme/theme1.xml" /><Relationship Id="rId33" Type="http://schemas.openxmlformats.org/officeDocument/2006/relationships/tableStyles" Target="tableStyles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1.emf" /><Relationship Id="rId2" Type="http://schemas.openxmlformats.org/officeDocument/2006/relationships/image" Target="../media/image12.emf" /><Relationship Id="rId3" Type="http://schemas.openxmlformats.org/officeDocument/2006/relationships/image" Target="../media/image13.emf" /></Relationships>
</file>

<file path=ppt/drawings/_rels/vmlDrawing1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7.emf" /><Relationship Id="rId2" Type="http://schemas.openxmlformats.org/officeDocument/2006/relationships/image" Target="../media/image38.emf" /></Relationships>
</file>

<file path=ppt/drawings/_rels/vmlDrawing1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9.emf" /><Relationship Id="rId2" Type="http://schemas.openxmlformats.org/officeDocument/2006/relationships/image" Target="../media/image40.e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9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3.e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4.e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5.emf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6.emf" /></Relationships>
</file>

<file path=ppt/drawings/_rels/vmlDrawing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2.emf" /><Relationship Id="rId2" Type="http://schemas.openxmlformats.org/officeDocument/2006/relationships/image" Target="../media/image33.emf" /></Relationships>
</file>

<file path=ppt/drawings/_rels/vmlDrawing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4.emf" /><Relationship Id="rId2" Type="http://schemas.openxmlformats.org/officeDocument/2006/relationships/image" Target="../media/image35.emf" /></Relationships>
</file>

<file path=ppt/drawings/_rels/vmlDrawing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6.e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2.xml" /><Relationship Id="rId2" Type="http://schemas.openxmlformats.org/officeDocument/2006/relationships/tags" Target="../tags/tag153.xml" /><Relationship Id="rId3" Type="http://schemas.openxmlformats.org/officeDocument/2006/relationships/tags" Target="../tags/tag154.xml" /><Relationship Id="rId4" Type="http://schemas.openxmlformats.org/officeDocument/2006/relationships/tags" Target="../tags/tag155.xml" /><Relationship Id="rId5" Type="http://schemas.openxmlformats.org/officeDocument/2006/relationships/tags" Target="../tags/tag156.xml" /><Relationship Id="rId6" Type="http://schemas.openxmlformats.org/officeDocument/2006/relationships/tags" Target="../tags/tag157.xml" /><Relationship Id="rId7" Type="http://schemas.openxmlformats.org/officeDocument/2006/relationships/tags" Target="../tags/tag158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66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59.xml" /><Relationship Id="rId4" Type="http://schemas.openxmlformats.org/officeDocument/2006/relationships/tags" Target="../tags/tag160.xml" /><Relationship Id="rId5" Type="http://schemas.openxmlformats.org/officeDocument/2006/relationships/tags" Target="../tags/tag161.xml" /><Relationship Id="rId6" Type="http://schemas.openxmlformats.org/officeDocument/2006/relationships/tags" Target="../tags/tag162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96.xml" /><Relationship Id="rId4" Type="http://schemas.openxmlformats.org/officeDocument/2006/relationships/tags" Target="../tags/tag197.xml" /><Relationship Id="rId5" Type="http://schemas.openxmlformats.org/officeDocument/2006/relationships/tags" Target="../tags/tag198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05.xml" /><Relationship Id="rId4" Type="http://schemas.openxmlformats.org/officeDocument/2006/relationships/tags" Target="../tags/tag206.xml" /><Relationship Id="rId5" Type="http://schemas.openxmlformats.org/officeDocument/2006/relationships/tags" Target="../tags/tag207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27.xml" /><Relationship Id="rId4" Type="http://schemas.openxmlformats.org/officeDocument/2006/relationships/tags" Target="../tags/tag228.xml" /><Relationship Id="rId5" Type="http://schemas.openxmlformats.org/officeDocument/2006/relationships/tags" Target="../tags/tag229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8.xml" /><Relationship Id="rId4" Type="http://schemas.openxmlformats.org/officeDocument/2006/relationships/tags" Target="../tags/tag239.xml" /><Relationship Id="rId5" Type="http://schemas.openxmlformats.org/officeDocument/2006/relationships/tags" Target="../tags/tag240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45.xml" /><Relationship Id="rId4" Type="http://schemas.openxmlformats.org/officeDocument/2006/relationships/tags" Target="../tags/tag246.xml" /><Relationship Id="rId5" Type="http://schemas.openxmlformats.org/officeDocument/2006/relationships/tags" Target="../tags/tag247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61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56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96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2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37326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8.xml" /><Relationship Id="rId2" Type="http://schemas.openxmlformats.org/officeDocument/2006/relationships/tags" Target="../tags/tag59.xml" /><Relationship Id="rId3" Type="http://schemas.openxmlformats.org/officeDocument/2006/relationships/tags" Target="../tags/tag60.xml" /><Relationship Id="rId4" Type="http://schemas.openxmlformats.org/officeDocument/2006/relationships/tags" Target="../tags/tag61.xml" /><Relationship Id="rId5" Type="http://schemas.openxmlformats.org/officeDocument/2006/relationships/tags" Target="../tags/tag62.xml" /><Relationship Id="rId6" Type="http://schemas.openxmlformats.org/officeDocument/2006/relationships/tags" Target="../tags/tag63.xml" /><Relationship Id="rId7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4.xml" /><Relationship Id="rId2" Type="http://schemas.openxmlformats.org/officeDocument/2006/relationships/tags" Target="../tags/tag65.xml" /><Relationship Id="rId3" Type="http://schemas.openxmlformats.org/officeDocument/2006/relationships/tags" Target="../tags/tag66.xml" /><Relationship Id="rId4" Type="http://schemas.openxmlformats.org/officeDocument/2006/relationships/tags" Target="../tags/tag67.xml" /><Relationship Id="rId5" Type="http://schemas.openxmlformats.org/officeDocument/2006/relationships/tags" Target="../tags/tag68.xml" /><Relationship Id="rId6" Type="http://schemas.openxmlformats.org/officeDocument/2006/relationships/tags" Target="../tags/tag69.xml" /><Relationship Id="rId7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0.xml" /><Relationship Id="rId2" Type="http://schemas.openxmlformats.org/officeDocument/2006/relationships/tags" Target="../tags/tag71.xml" /><Relationship Id="rId3" Type="http://schemas.openxmlformats.org/officeDocument/2006/relationships/tags" Target="../tags/tag72.xml" /><Relationship Id="rId4" Type="http://schemas.openxmlformats.org/officeDocument/2006/relationships/tags" Target="../tags/tag73.xml" /><Relationship Id="rId5" Type="http://schemas.openxmlformats.org/officeDocument/2006/relationships/tags" Target="../tags/tag74.xml" /><Relationship Id="rId6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5.xml" /><Relationship Id="rId2" Type="http://schemas.openxmlformats.org/officeDocument/2006/relationships/tags" Target="../tags/tag76.xml" /><Relationship Id="rId3" Type="http://schemas.openxmlformats.org/officeDocument/2006/relationships/tags" Target="../tags/tag77.xml" /><Relationship Id="rId4" Type="http://schemas.openxmlformats.org/officeDocument/2006/relationships/tags" Target="../tags/tag78.xml" /><Relationship Id="rId5" Type="http://schemas.openxmlformats.org/officeDocument/2006/relationships/tags" Target="../tags/tag79.xml" /><Relationship Id="rId6" Type="http://schemas.openxmlformats.org/officeDocument/2006/relationships/tags" Target="../tags/tag80.xml" /><Relationship Id="rId7" Type="http://schemas.openxmlformats.org/officeDocument/2006/relationships/tags" Target="../tags/tag81.xml" /><Relationship Id="rId8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2.xml" /><Relationship Id="rId2" Type="http://schemas.openxmlformats.org/officeDocument/2006/relationships/image" Target="../media/image1.jpeg" /><Relationship Id="rId3" Type="http://schemas.openxmlformats.org/officeDocument/2006/relationships/tags" Target="../tags/tag83.xml" /><Relationship Id="rId4" Type="http://schemas.openxmlformats.org/officeDocument/2006/relationships/image" Target="../media/image2.png" /><Relationship Id="rId5" Type="http://schemas.openxmlformats.org/officeDocument/2006/relationships/tags" Target="../tags/tag84.xml" /><Relationship Id="rId6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5.xml" /><Relationship Id="rId2" Type="http://schemas.openxmlformats.org/officeDocument/2006/relationships/tags" Target="../tags/tag86.xml" /><Relationship Id="rId3" Type="http://schemas.openxmlformats.org/officeDocument/2006/relationships/image" Target="../media/image3.png" /><Relationship Id="rId4" Type="http://schemas.openxmlformats.org/officeDocument/2006/relationships/tags" Target="../tags/tag87.xml" /><Relationship Id="rId5" Type="http://schemas.openxmlformats.org/officeDocument/2006/relationships/tags" Target="../tags/tag88.xml" /><Relationship Id="rId6" Type="http://schemas.openxmlformats.org/officeDocument/2006/relationships/slide" Target="../slides/slide1.xml" TargetMode="Internal" /><Relationship Id="rId7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9.xml" /><Relationship Id="rId2" Type="http://schemas.openxmlformats.org/officeDocument/2006/relationships/tags" Target="../tags/tag90.xml" /><Relationship Id="rId3" Type="http://schemas.openxmlformats.org/officeDocument/2006/relationships/image" Target="../media/image3.png" /><Relationship Id="rId4" Type="http://schemas.openxmlformats.org/officeDocument/2006/relationships/tags" Target="../tags/tag91.xml" /><Relationship Id="rId5" Type="http://schemas.openxmlformats.org/officeDocument/2006/relationships/tags" Target="../tags/tag92.xml" /><Relationship Id="rId6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3.xml" /><Relationship Id="rId2" Type="http://schemas.openxmlformats.org/officeDocument/2006/relationships/image" Target="../media/image4.jpeg" /><Relationship Id="rId3" Type="http://schemas.openxmlformats.org/officeDocument/2006/relationships/tags" Target="../tags/tag94.xml" /><Relationship Id="rId4" Type="http://schemas.openxmlformats.org/officeDocument/2006/relationships/image" Target="../media/image5.png" /><Relationship Id="rId5" Type="http://schemas.openxmlformats.org/officeDocument/2006/relationships/tags" Target="../tags/tag95.xml" /><Relationship Id="rId6" Type="http://schemas.openxmlformats.org/officeDocument/2006/relationships/slideMaster" Target="../slideMasters/slideMaster1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6.xml" /><Relationship Id="rId2" Type="http://schemas.openxmlformats.org/officeDocument/2006/relationships/image" Target="../media/image6.jpeg" /><Relationship Id="rId3" Type="http://schemas.openxmlformats.org/officeDocument/2006/relationships/tags" Target="../tags/tag97.xml" /><Relationship Id="rId4" Type="http://schemas.openxmlformats.org/officeDocument/2006/relationships/image" Target="../media/image5.png" /><Relationship Id="rId5" Type="http://schemas.openxmlformats.org/officeDocument/2006/relationships/tags" Target="../tags/tag98.xml" /><Relationship Id="rId6" Type="http://schemas.openxmlformats.org/officeDocument/2006/relationships/tags" Target="../tags/tag99.xml" /><Relationship Id="rId7" Type="http://schemas.openxmlformats.org/officeDocument/2006/relationships/slideMaster" Target="../slideMasters/slideMaster1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0.xml" /><Relationship Id="rId2" Type="http://schemas.openxmlformats.org/officeDocument/2006/relationships/image" Target="../media/image4.jpeg" /><Relationship Id="rId3" Type="http://schemas.openxmlformats.org/officeDocument/2006/relationships/tags" Target="../tags/tag101.xml" /><Relationship Id="rId4" Type="http://schemas.openxmlformats.org/officeDocument/2006/relationships/image" Target="../media/image5.png" /><Relationship Id="rId5" Type="http://schemas.openxmlformats.org/officeDocument/2006/relationships/tags" Target="../tags/tag102.xml" /><Relationship Id="rId6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3.xml" /><Relationship Id="rId2" Type="http://schemas.openxmlformats.org/officeDocument/2006/relationships/image" Target="../media/image6.jpeg" /><Relationship Id="rId3" Type="http://schemas.openxmlformats.org/officeDocument/2006/relationships/tags" Target="../tags/tag104.xml" /><Relationship Id="rId4" Type="http://schemas.openxmlformats.org/officeDocument/2006/relationships/image" Target="../media/image5.png" /><Relationship Id="rId5" Type="http://schemas.openxmlformats.org/officeDocument/2006/relationships/tags" Target="../tags/tag105.xml" /><Relationship Id="rId6" Type="http://schemas.openxmlformats.org/officeDocument/2006/relationships/tags" Target="../tags/tag106.xml" /><Relationship Id="rId7" Type="http://schemas.openxmlformats.org/officeDocument/2006/relationships/slideMaster" Target="../slideMasters/slideMaster1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7.xml" /><Relationship Id="rId2" Type="http://schemas.openxmlformats.org/officeDocument/2006/relationships/image" Target="../media/image6.jpeg" /><Relationship Id="rId3" Type="http://schemas.openxmlformats.org/officeDocument/2006/relationships/tags" Target="../tags/tag108.xml" /><Relationship Id="rId4" Type="http://schemas.openxmlformats.org/officeDocument/2006/relationships/image" Target="../media/image5.png" /><Relationship Id="rId5" Type="http://schemas.openxmlformats.org/officeDocument/2006/relationships/tags" Target="../tags/tag109.xml" /><Relationship Id="rId6" Type="http://schemas.openxmlformats.org/officeDocument/2006/relationships/tags" Target="../tags/tag110.xml" /><Relationship Id="rId7" Type="http://schemas.openxmlformats.org/officeDocument/2006/relationships/slideMaster" Target="../slideMasters/slideMaster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1.xml" /><Relationship Id="rId2" Type="http://schemas.openxmlformats.org/officeDocument/2006/relationships/image" Target="../media/image4.jpeg" /><Relationship Id="rId3" Type="http://schemas.openxmlformats.org/officeDocument/2006/relationships/tags" Target="../tags/tag112.xml" /><Relationship Id="rId4" Type="http://schemas.openxmlformats.org/officeDocument/2006/relationships/image" Target="../media/image5.png" /><Relationship Id="rId5" Type="http://schemas.openxmlformats.org/officeDocument/2006/relationships/tags" Target="../tags/tag113.xml" /><Relationship Id="rId6" Type="http://schemas.openxmlformats.org/officeDocument/2006/relationships/slideMaster" Target="../slideMasters/slideMaster1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4.xml" /><Relationship Id="rId2" Type="http://schemas.openxmlformats.org/officeDocument/2006/relationships/image" Target="../media/image6.jpeg" /><Relationship Id="rId3" Type="http://schemas.openxmlformats.org/officeDocument/2006/relationships/tags" Target="../tags/tag115.xml" /><Relationship Id="rId4" Type="http://schemas.openxmlformats.org/officeDocument/2006/relationships/image" Target="../media/image5.png" /><Relationship Id="rId5" Type="http://schemas.openxmlformats.org/officeDocument/2006/relationships/tags" Target="../tags/tag116.xml" /><Relationship Id="rId6" Type="http://schemas.openxmlformats.org/officeDocument/2006/relationships/slideMaster" Target="../slideMasters/slideMaster1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7.xml" /><Relationship Id="rId2" Type="http://schemas.openxmlformats.org/officeDocument/2006/relationships/image" Target="../media/image6.jpeg" /><Relationship Id="rId3" Type="http://schemas.openxmlformats.org/officeDocument/2006/relationships/tags" Target="../tags/tag118.xml" /><Relationship Id="rId4" Type="http://schemas.openxmlformats.org/officeDocument/2006/relationships/image" Target="../media/image5.png" /><Relationship Id="rId5" Type="http://schemas.openxmlformats.org/officeDocument/2006/relationships/tags" Target="../tags/tag119.xml" /><Relationship Id="rId6" Type="http://schemas.openxmlformats.org/officeDocument/2006/relationships/tags" Target="../tags/tag120.xml" /><Relationship Id="rId7" Type="http://schemas.openxmlformats.org/officeDocument/2006/relationships/slideMaster" Target="../slideMasters/slideMaster1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1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122.xml" /><Relationship Id="rId3" Type="http://schemas.openxmlformats.org/officeDocument/2006/relationships/tags" Target="../tags/tag123.xml" /><Relationship Id="rId4" Type="http://schemas.openxmlformats.org/officeDocument/2006/relationships/tags" Target="../tags/tag124.xml" /><Relationship Id="rId5" Type="http://schemas.openxmlformats.org/officeDocument/2006/relationships/tags" Target="../tags/tag125.xml" /><Relationship Id="rId6" Type="http://schemas.openxmlformats.org/officeDocument/2006/relationships/tags" Target="../tags/tag126.xml" /><Relationship Id="rId7" Type="http://schemas.openxmlformats.org/officeDocument/2006/relationships/tags" Target="../tags/tag127.xml" /><Relationship Id="rId8" Type="http://schemas.openxmlformats.org/officeDocument/2006/relationships/image" Target="../media/image7.png" /><Relationship Id="rId9" Type="http://schemas.openxmlformats.org/officeDocument/2006/relationships/tags" Target="../tags/tag128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9.xml" /><Relationship Id="rId2" Type="http://schemas.openxmlformats.org/officeDocument/2006/relationships/tags" Target="../tags/tag130.xml" /><Relationship Id="rId3" Type="http://schemas.openxmlformats.org/officeDocument/2006/relationships/tags" Target="../tags/tag131.xml" /><Relationship Id="rId4" Type="http://schemas.openxmlformats.org/officeDocument/2006/relationships/tags" Target="../tags/tag132.xml" /><Relationship Id="rId5" Type="http://schemas.openxmlformats.org/officeDocument/2006/relationships/tags" Target="../tags/tag133.xml" /><Relationship Id="rId6" Type="http://schemas.openxmlformats.org/officeDocument/2006/relationships/slideMaster" Target="../slideMasters/slideMaster1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4.xml" /><Relationship Id="rId2" Type="http://schemas.openxmlformats.org/officeDocument/2006/relationships/image" Target="../media/image8.jpeg" /><Relationship Id="rId3" Type="http://schemas.openxmlformats.org/officeDocument/2006/relationships/tags" Target="../tags/tag135.xml" /><Relationship Id="rId4" Type="http://schemas.openxmlformats.org/officeDocument/2006/relationships/slideMaster" Target="../slideMasters/slideMaster1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6.xml" /><Relationship Id="rId2" Type="http://schemas.openxmlformats.org/officeDocument/2006/relationships/tags" Target="../tags/tag137.xml" /><Relationship Id="rId3" Type="http://schemas.openxmlformats.org/officeDocument/2006/relationships/tags" Target="../tags/tag138.xml" /><Relationship Id="rId4" Type="http://schemas.openxmlformats.org/officeDocument/2006/relationships/tags" Target="../tags/tag139.xml" /><Relationship Id="rId5" Type="http://schemas.openxmlformats.org/officeDocument/2006/relationships/tags" Target="../tags/tag140.xml" /><Relationship Id="rId6" Type="http://schemas.openxmlformats.org/officeDocument/2006/relationships/slideMaster" Target="../slideMasters/slideMaster1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41.xml" /><Relationship Id="rId2" Type="http://schemas.openxmlformats.org/officeDocument/2006/relationships/tags" Target="../tags/tag142.xml" /><Relationship Id="rId3" Type="http://schemas.openxmlformats.org/officeDocument/2006/relationships/tags" Target="../tags/tag143.xml" /><Relationship Id="rId4" Type="http://schemas.openxmlformats.org/officeDocument/2006/relationships/tags" Target="../tags/tag144.xml" /><Relationship Id="rId5" Type="http://schemas.openxmlformats.org/officeDocument/2006/relationships/tags" Target="../tags/tag145.xml" /><Relationship Id="rId6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tags" Target="../tags/tag18.xml" /><Relationship Id="rId7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tags" Target="../tags/tag22.xml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tags" Target="../tags/tag25.xml" /><Relationship Id="rId8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27.xml" /><Relationship Id="rId3" Type="http://schemas.openxmlformats.org/officeDocument/2006/relationships/tags" Target="../tags/tag28.xml" /><Relationship Id="rId4" Type="http://schemas.openxmlformats.org/officeDocument/2006/relationships/tags" Target="../tags/tag29.xml" /><Relationship Id="rId5" Type="http://schemas.openxmlformats.org/officeDocument/2006/relationships/tags" Target="../tags/tag30.xml" /><Relationship Id="rId6" Type="http://schemas.openxmlformats.org/officeDocument/2006/relationships/tags" Target="../tags/tag31.xml" /><Relationship Id="rId7" Type="http://schemas.openxmlformats.org/officeDocument/2006/relationships/tags" Target="../tags/tag32.xml" /><Relationship Id="rId8" Type="http://schemas.openxmlformats.org/officeDocument/2006/relationships/tags" Target="../tags/tag33.xml" /><Relationship Id="rId9" Type="http://schemas.openxmlformats.org/officeDocument/2006/relationships/tags" Target="../tags/tag34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5.xml" /><Relationship Id="rId2" Type="http://schemas.openxmlformats.org/officeDocument/2006/relationships/tags" Target="../tags/tag36.xml" /><Relationship Id="rId3" Type="http://schemas.openxmlformats.org/officeDocument/2006/relationships/tags" Target="../tags/tag37.xml" /><Relationship Id="rId4" Type="http://schemas.openxmlformats.org/officeDocument/2006/relationships/tags" Target="../tags/tag38.xml" /><Relationship Id="rId5" Type="http://schemas.openxmlformats.org/officeDocument/2006/relationships/tags" Target="../tags/tag39.xml" /><Relationship Id="rId6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0.xml" /><Relationship Id="rId2" Type="http://schemas.openxmlformats.org/officeDocument/2006/relationships/tags" Target="../tags/tag41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tags" Target="../tags/tag50.xml" /><Relationship Id="rId8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tags" Target="../tags/tag57.xml" /><Relationship Id="rId8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 preserve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402167" y="609600"/>
            <a:ext cx="11387667" cy="5489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latin typeface="Arial" pitchFamily="34" charset="0"/>
              </a:rPr>
              <a:t>2021/2/17</a:t>
            </a:fld>
            <a:endParaRPr lang="zh-CN" altLang="en-US">
              <a:latin typeface="Arial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lvl="0"/>
            <a:endParaRPr lang="zh-CN" altLang="en-US">
              <a:latin typeface="Arial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itchFamily="34" charset="0"/>
              </a:rPr>
              <a:t>‹#›</a:t>
            </a:fld>
            <a:endParaRPr lang="zh-CN" altLang="en-US">
              <a:latin typeface="Arial" pitchFamily="3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Media" preserve="1">
  <p:cSld name="标题，文本与媒体剪辑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endParaRPr lang="zh-CN" altLang="en-US">
              <a:latin typeface="Arial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lvl="0"/>
            <a:endParaRPr lang="zh-CN" altLang="en-US">
              <a:latin typeface="Arial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itchFamily="34" charset="0"/>
              </a:rPr>
              <a:t>‹#›</a:t>
            </a:fld>
            <a:endParaRPr lang="zh-CN" altLang="en-US">
              <a:latin typeface="Arial" pitchFamily="34" charset="0"/>
            </a:endParaRPr>
          </a:p>
        </p:txBody>
      </p:sp>
    </p:spTree>
  </p:cSld>
  <p:clrMapOvr>
    <a:masterClrMapping/>
  </p:clrMapOvr>
  <p:transition spd="med">
    <p:random/>
  </p:transition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1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788" y="247650"/>
            <a:ext cx="19812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栏目二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7728181" y="-27384"/>
            <a:ext cx="2255712" cy="880109"/>
            <a:chOff x="11613" y="1584001"/>
            <a:chExt cx="1443037" cy="73342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1584001"/>
              <a:ext cx="1443037" cy="733424"/>
            </a:xfrm>
            <a:prstGeom prst="rect">
              <a:avLst/>
            </a:prstGeom>
          </p:spPr>
        </p:pic>
        <p:sp>
          <p:nvSpPr>
            <p:cNvPr id="9" name="TextBox 8">
              <a:hlinkClick r:id="rId6" action="ppaction://hlinksldjump"/>
            </p:cNvPr>
            <p:cNvSpPr txBox="1"/>
            <p:nvPr userDrawn="1">
              <p:custDataLst>
                <p:tags r:id="rId5"/>
              </p:custDataLst>
            </p:nvPr>
          </p:nvSpPr>
          <p:spPr>
            <a:xfrm>
              <a:off x="73033" y="1807573"/>
              <a:ext cx="922113" cy="25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课前篇自主预习</a:t>
              </a:r>
              <a:endParaRPr lang="zh-CN" altLang="en-US" sz="140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栏目三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9826869" y="-27384"/>
            <a:ext cx="2151536" cy="880109"/>
            <a:chOff x="11613" y="2237065"/>
            <a:chExt cx="1443037" cy="733424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2237065"/>
              <a:ext cx="1443037" cy="733424"/>
            </a:xfrm>
            <a:prstGeom prst="rect">
              <a:avLst/>
            </a:prstGeom>
          </p:spPr>
        </p:pic>
        <p:sp>
          <p:nvSpPr>
            <p:cNvPr id="10" name="TextBox 9">
              <a:hlinkClick action="ppaction://noaction"/>
            </p:cNvPr>
            <p:cNvSpPr txBox="1"/>
            <p:nvPr userDrawn="1">
              <p:custDataLst>
                <p:tags r:id="rId5"/>
              </p:custDataLst>
            </p:nvPr>
          </p:nvSpPr>
          <p:spPr>
            <a:xfrm>
              <a:off x="60351" y="2460637"/>
              <a:ext cx="966762" cy="25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课堂篇探究学习</a:t>
              </a:r>
              <a:endParaRPr lang="zh-CN" altLang="en-US" sz="140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9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大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537617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5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中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1065797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7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大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87285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6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中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32472025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7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中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1802847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8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大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31664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1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中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439668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9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数学内页（中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" y="794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284758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9406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2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48099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5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Picture 2" descr="E:\新教材项目\新教材同步课\PPT模板设计\源文件\必修1\数学内页（无框）.jp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206" cy="68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495955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65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66199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55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47349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slideLayout" Target="../slideLayouts/slideLayout19.xml" /><Relationship Id="rId2" Type="http://schemas.openxmlformats.org/officeDocument/2006/relationships/slideLayout" Target="../slideLayouts/slideLayout2.xml" /><Relationship Id="rId20" Type="http://schemas.openxmlformats.org/officeDocument/2006/relationships/slideLayout" Target="../slideLayouts/slideLayout20.xml" /><Relationship Id="rId21" Type="http://schemas.openxmlformats.org/officeDocument/2006/relationships/slideLayout" Target="../slideLayouts/slideLayout21.xml" /><Relationship Id="rId22" Type="http://schemas.openxmlformats.org/officeDocument/2006/relationships/slideLayout" Target="../slideLayouts/slideLayout22.xml" /><Relationship Id="rId23" Type="http://schemas.openxmlformats.org/officeDocument/2006/relationships/slideLayout" Target="../slideLayouts/slideLayout23.xml" /><Relationship Id="rId24" Type="http://schemas.openxmlformats.org/officeDocument/2006/relationships/slideLayout" Target="../slideLayouts/slideLayout24.xml" /><Relationship Id="rId25" Type="http://schemas.openxmlformats.org/officeDocument/2006/relationships/slideLayout" Target="../slideLayouts/slideLayout25.xml" /><Relationship Id="rId26" Type="http://schemas.openxmlformats.org/officeDocument/2006/relationships/slideLayout" Target="../slideLayouts/slideLayout26.xml" /><Relationship Id="rId27" Type="http://schemas.openxmlformats.org/officeDocument/2006/relationships/slideLayout" Target="../slideLayouts/slideLayout27.xml" /><Relationship Id="rId28" Type="http://schemas.openxmlformats.org/officeDocument/2006/relationships/slideLayout" Target="../slideLayouts/slideLayout28.xml" /><Relationship Id="rId29" Type="http://schemas.openxmlformats.org/officeDocument/2006/relationships/slideLayout" Target="../slideLayouts/slideLayout29.xml" /><Relationship Id="rId3" Type="http://schemas.openxmlformats.org/officeDocument/2006/relationships/slideLayout" Target="../slideLayouts/slideLayout3.xml" /><Relationship Id="rId30" Type="http://schemas.openxmlformats.org/officeDocument/2006/relationships/tags" Target="../tags/tag146.xml" /><Relationship Id="rId31" Type="http://schemas.openxmlformats.org/officeDocument/2006/relationships/tags" Target="../tags/tag147.xml" /><Relationship Id="rId32" Type="http://schemas.openxmlformats.org/officeDocument/2006/relationships/tags" Target="../tags/tag148.xml" /><Relationship Id="rId33" Type="http://schemas.openxmlformats.org/officeDocument/2006/relationships/tags" Target="../tags/tag149.xml" /><Relationship Id="rId34" Type="http://schemas.openxmlformats.org/officeDocument/2006/relationships/tags" Target="../tags/tag150.xml" /><Relationship Id="rId35" Type="http://schemas.openxmlformats.org/officeDocument/2006/relationships/tags" Target="../tags/tag151.xml" /><Relationship Id="rId36" Type="http://schemas.openxmlformats.org/officeDocument/2006/relationships/image" Target="../media/image9.png" /><Relationship Id="rId37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36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>
          <p:custDataLst>
            <p:tags r:id="rId30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1"/>
            </p:custDataLst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2"/>
            </p:custDataLst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3"/>
            </p:custDataLst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4"/>
            </p:custDataLst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5"/>
            </p:custDataLst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5" r:id="rId25"/>
    <p:sldLayoutId id="2147483912" r:id="rId26"/>
    <p:sldLayoutId id="2147483960" r:id="rId27"/>
    <p:sldLayoutId id="2147483966" r:id="rId28"/>
    <p:sldLayoutId id="2147483967" r:id="rId29"/>
  </p:sldLayoutIdLst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163.xml" /><Relationship Id="rId4" Type="http://schemas.openxmlformats.org/officeDocument/2006/relationships/tags" Target="../tags/tag164.xml" /><Relationship Id="rId5" Type="http://schemas.openxmlformats.org/officeDocument/2006/relationships/tags" Target="../tags/tag165.xml" /><Relationship Id="rId6" Type="http://schemas.openxmlformats.org/officeDocument/2006/relationships/tags" Target="../tags/tag166.xml" /><Relationship Id="rId7" Type="http://schemas.openxmlformats.org/officeDocument/2006/relationships/image" Target="../media/image10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15.xml" /><Relationship Id="rId3" Type="http://schemas.openxmlformats.org/officeDocument/2006/relationships/tags" Target="../tags/tag216.xml" /><Relationship Id="rId4" Type="http://schemas.openxmlformats.org/officeDocument/2006/relationships/tags" Target="../tags/tag217.xml" /><Relationship Id="rId5" Type="http://schemas.openxmlformats.org/officeDocument/2006/relationships/tags" Target="../tags/tag218.xml" /><Relationship Id="rId6" Type="http://schemas.openxmlformats.org/officeDocument/2006/relationships/image" Target="../media/image2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19.xml" /><Relationship Id="rId3" Type="http://schemas.openxmlformats.org/officeDocument/2006/relationships/tags" Target="../tags/tag220.xml" /><Relationship Id="rId4" Type="http://schemas.openxmlformats.org/officeDocument/2006/relationships/oleObject" Target="../embeddings/Microsoft_Word_97_-_2003___4.doc" TargetMode="Internal" /><Relationship Id="rId5" Type="http://schemas.openxmlformats.org/officeDocument/2006/relationships/image" Target="../media/image23.emf" /><Relationship Id="rId6" Type="http://schemas.openxmlformats.org/officeDocument/2006/relationships/vmlDrawing" Target="../drawings/vmlDrawing3.v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21.xml" /><Relationship Id="rId3" Type="http://schemas.openxmlformats.org/officeDocument/2006/relationships/tags" Target="../tags/tag222.xml" /><Relationship Id="rId4" Type="http://schemas.openxmlformats.org/officeDocument/2006/relationships/oleObject" Target="../embeddings/Microsoft_Word_97_-_2003___5.doc" TargetMode="Internal" /><Relationship Id="rId5" Type="http://schemas.openxmlformats.org/officeDocument/2006/relationships/image" Target="../media/image24.emf" /><Relationship Id="rId6" Type="http://schemas.openxmlformats.org/officeDocument/2006/relationships/vmlDrawing" Target="../drawings/vmlDrawing4.v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23.xml" /><Relationship Id="rId3" Type="http://schemas.openxmlformats.org/officeDocument/2006/relationships/tags" Target="../tags/tag224.xml" /><Relationship Id="rId4" Type="http://schemas.openxmlformats.org/officeDocument/2006/relationships/oleObject" Target="../embeddings/Microsoft_Word_97_-_2003___6.doc" TargetMode="Internal" /><Relationship Id="rId5" Type="http://schemas.openxmlformats.org/officeDocument/2006/relationships/image" Target="../media/image25.emf" /><Relationship Id="rId6" Type="http://schemas.openxmlformats.org/officeDocument/2006/relationships/vmlDrawing" Target="../drawings/vmlDrawing5.v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25.xml" /><Relationship Id="rId3" Type="http://schemas.openxmlformats.org/officeDocument/2006/relationships/tags" Target="../tags/tag226.xml" /><Relationship Id="rId4" Type="http://schemas.openxmlformats.org/officeDocument/2006/relationships/oleObject" Target="../embeddings/Microsoft_Word_97_-_2003___7.doc" TargetMode="Internal" /><Relationship Id="rId5" Type="http://schemas.openxmlformats.org/officeDocument/2006/relationships/image" Target="../media/image26.emf" /><Relationship Id="rId6" Type="http://schemas.openxmlformats.org/officeDocument/2006/relationships/vmlDrawing" Target="../drawings/vmlDrawing6.v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35.xml" /><Relationship Id="rId11" Type="http://schemas.openxmlformats.org/officeDocument/2006/relationships/image" Target="../media/image29.png" /><Relationship Id="rId12" Type="http://schemas.openxmlformats.org/officeDocument/2006/relationships/tags" Target="../tags/tag236.xml" /><Relationship Id="rId13" Type="http://schemas.openxmlformats.org/officeDocument/2006/relationships/tags" Target="../tags/tag237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230.xml" /><Relationship Id="rId4" Type="http://schemas.openxmlformats.org/officeDocument/2006/relationships/tags" Target="../tags/tag231.xml" /><Relationship Id="rId5" Type="http://schemas.openxmlformats.org/officeDocument/2006/relationships/tags" Target="../tags/tag232.xml" /><Relationship Id="rId6" Type="http://schemas.openxmlformats.org/officeDocument/2006/relationships/image" Target="../media/image27.png" /><Relationship Id="rId7" Type="http://schemas.openxmlformats.org/officeDocument/2006/relationships/image" Target="../media/image28.png" /><Relationship Id="rId8" Type="http://schemas.openxmlformats.org/officeDocument/2006/relationships/tags" Target="../tags/tag233.xml" /><Relationship Id="rId9" Type="http://schemas.openxmlformats.org/officeDocument/2006/relationships/tags" Target="../tags/tag234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tags" Target="../tags/tag241.xml" /><Relationship Id="rId4" Type="http://schemas.openxmlformats.org/officeDocument/2006/relationships/tags" Target="../tags/tag242.xml" /><Relationship Id="rId5" Type="http://schemas.openxmlformats.org/officeDocument/2006/relationships/tags" Target="../tags/tag243.xml" /><Relationship Id="rId6" Type="http://schemas.openxmlformats.org/officeDocument/2006/relationships/image" Target="../media/image30.png" /><Relationship Id="rId7" Type="http://schemas.openxmlformats.org/officeDocument/2006/relationships/tags" Target="../tags/tag244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248.xml" /><Relationship Id="rId4" Type="http://schemas.openxmlformats.org/officeDocument/2006/relationships/tags" Target="../tags/tag249.xml" /><Relationship Id="rId5" Type="http://schemas.openxmlformats.org/officeDocument/2006/relationships/tags" Target="../tags/tag250.xml" /><Relationship Id="rId6" Type="http://schemas.openxmlformats.org/officeDocument/2006/relationships/tags" Target="../tags/tag251.xml" /><Relationship Id="rId7" Type="http://schemas.openxmlformats.org/officeDocument/2006/relationships/image" Target="../media/image31.png" /><Relationship Id="rId8" Type="http://schemas.openxmlformats.org/officeDocument/2006/relationships/tags" Target="../tags/tag25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vmlDrawing" Target="../drawings/vmlDrawing7.vml" /><Relationship Id="rId2" Type="http://schemas.openxmlformats.org/officeDocument/2006/relationships/tags" Target="../tags/tag253.xml" /><Relationship Id="rId3" Type="http://schemas.openxmlformats.org/officeDocument/2006/relationships/tags" Target="../tags/tag254.xml" /><Relationship Id="rId4" Type="http://schemas.openxmlformats.org/officeDocument/2006/relationships/oleObject" Target="../embeddings/Microsoft_Word_97_-_2003___8.doc" TargetMode="Internal" /><Relationship Id="rId5" Type="http://schemas.openxmlformats.org/officeDocument/2006/relationships/image" Target="../media/image32.emf" /><Relationship Id="rId6" Type="http://schemas.openxmlformats.org/officeDocument/2006/relationships/tags" Target="../tags/tag255.xml" /><Relationship Id="rId7" Type="http://schemas.openxmlformats.org/officeDocument/2006/relationships/oleObject" Target="../embeddings/oleObject2.bin" TargetMode="Internal" /><Relationship Id="rId8" Type="http://schemas.openxmlformats.org/officeDocument/2006/relationships/image" Target="../media/image33.emf" /><Relationship Id="rId9" Type="http://schemas.openxmlformats.org/officeDocument/2006/relationships/tags" Target="../tags/tag256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57.xml" /><Relationship Id="rId3" Type="http://schemas.openxmlformats.org/officeDocument/2006/relationships/tags" Target="../tags/tag258.xml" /><Relationship Id="rId4" Type="http://schemas.openxmlformats.org/officeDocument/2006/relationships/oleObject" Target="../embeddings/Microsoft_Word_97_-_2003___9.doc" TargetMode="Internal" /><Relationship Id="rId5" Type="http://schemas.openxmlformats.org/officeDocument/2006/relationships/image" Target="../media/image34.emf" /><Relationship Id="rId6" Type="http://schemas.openxmlformats.org/officeDocument/2006/relationships/tags" Target="../tags/tag259.xml" /><Relationship Id="rId7" Type="http://schemas.openxmlformats.org/officeDocument/2006/relationships/oleObject" Target="../embeddings/oleObject3.bin" TargetMode="Internal" /><Relationship Id="rId8" Type="http://schemas.openxmlformats.org/officeDocument/2006/relationships/image" Target="../media/image35.emf" /><Relationship Id="rId9" Type="http://schemas.openxmlformats.org/officeDocument/2006/relationships/vmlDrawing" Target="../drawings/vmlDrawing8.v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tags" Target="../tags/tag167.xml" /><Relationship Id="rId3" Type="http://schemas.openxmlformats.org/officeDocument/2006/relationships/tags" Target="../tags/tag168.xml" /><Relationship Id="rId4" Type="http://schemas.openxmlformats.org/officeDocument/2006/relationships/tags" Target="../tags/tag169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60.xml" /><Relationship Id="rId3" Type="http://schemas.openxmlformats.org/officeDocument/2006/relationships/tags" Target="../tags/tag261.xml" /><Relationship Id="rId4" Type="http://schemas.openxmlformats.org/officeDocument/2006/relationships/oleObject" Target="../embeddings/oleObject4.bin" TargetMode="Internal" /><Relationship Id="rId5" Type="http://schemas.openxmlformats.org/officeDocument/2006/relationships/image" Target="../media/image36.emf" /><Relationship Id="rId6" Type="http://schemas.openxmlformats.org/officeDocument/2006/relationships/vmlDrawing" Target="../drawings/vmlDrawing9.v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62.xml" /><Relationship Id="rId3" Type="http://schemas.openxmlformats.org/officeDocument/2006/relationships/tags" Target="../tags/tag263.xml" /><Relationship Id="rId4" Type="http://schemas.openxmlformats.org/officeDocument/2006/relationships/oleObject" Target="../embeddings/Microsoft_Word_97_-_2003___10.doc" TargetMode="Internal" /><Relationship Id="rId5" Type="http://schemas.openxmlformats.org/officeDocument/2006/relationships/image" Target="../media/image37.emf" /><Relationship Id="rId6" Type="http://schemas.openxmlformats.org/officeDocument/2006/relationships/tags" Target="../tags/tag264.xml" /><Relationship Id="rId7" Type="http://schemas.openxmlformats.org/officeDocument/2006/relationships/oleObject" Target="../embeddings/oleObject5.bin" TargetMode="Internal" /><Relationship Id="rId8" Type="http://schemas.openxmlformats.org/officeDocument/2006/relationships/image" Target="../media/image38.emf" /><Relationship Id="rId9" Type="http://schemas.openxmlformats.org/officeDocument/2006/relationships/vmlDrawing" Target="../drawings/vmlDrawing10.v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65.xml" /><Relationship Id="rId3" Type="http://schemas.openxmlformats.org/officeDocument/2006/relationships/tags" Target="../tags/tag26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67.xml" /><Relationship Id="rId3" Type="http://schemas.openxmlformats.org/officeDocument/2006/relationships/tags" Target="../tags/tag268.xml" /><Relationship Id="rId4" Type="http://schemas.openxmlformats.org/officeDocument/2006/relationships/oleObject" Target="../embeddings/Microsoft_Word_97_-_2003___11.doc" TargetMode="Internal" /><Relationship Id="rId5" Type="http://schemas.openxmlformats.org/officeDocument/2006/relationships/image" Target="../media/image39.emf" /><Relationship Id="rId6" Type="http://schemas.openxmlformats.org/officeDocument/2006/relationships/tags" Target="../tags/tag269.xml" /><Relationship Id="rId7" Type="http://schemas.openxmlformats.org/officeDocument/2006/relationships/oleObject" Target="../embeddings/Microsoft_Word_97_-_2003___12.doc" TargetMode="Internal" /><Relationship Id="rId8" Type="http://schemas.openxmlformats.org/officeDocument/2006/relationships/image" Target="../media/image40.emf" /><Relationship Id="rId9" Type="http://schemas.openxmlformats.org/officeDocument/2006/relationships/vmlDrawing" Target="../drawings/vmlDrawing11.v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tags" Target="../tags/tag270.xml" /><Relationship Id="rId3" Type="http://schemas.openxmlformats.org/officeDocument/2006/relationships/tags" Target="../tags/tag271.xml" /><Relationship Id="rId4" Type="http://schemas.openxmlformats.org/officeDocument/2006/relationships/tags" Target="../tags/tag272.xml" /><Relationship Id="rId5" Type="http://schemas.openxmlformats.org/officeDocument/2006/relationships/tags" Target="../tags/tag273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74.xml" /><Relationship Id="rId3" Type="http://schemas.openxmlformats.org/officeDocument/2006/relationships/tags" Target="../tags/tag275.xml" /><Relationship Id="rId4" Type="http://schemas.openxmlformats.org/officeDocument/2006/relationships/image" Target="../media/image41.png" /><Relationship Id="rId5" Type="http://schemas.openxmlformats.org/officeDocument/2006/relationships/tags" Target="../tags/tag276.xml" /><Relationship Id="rId6" Type="http://schemas.openxmlformats.org/officeDocument/2006/relationships/image" Target="../media/image4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oleObject" Target="../embeddings/Microsoft_Word_97_-_2003___3.doc" TargetMode="Internal" /><Relationship Id="rId11" Type="http://schemas.openxmlformats.org/officeDocument/2006/relationships/image" Target="../media/image13.emf" /><Relationship Id="rId12" Type="http://schemas.openxmlformats.org/officeDocument/2006/relationships/tags" Target="../tags/tag174.xml" /><Relationship Id="rId13" Type="http://schemas.openxmlformats.org/officeDocument/2006/relationships/tags" Target="../tags/tag175.xml" /><Relationship Id="rId14" Type="http://schemas.openxmlformats.org/officeDocument/2006/relationships/tags" Target="../tags/tag176.xml" /><Relationship Id="rId15" Type="http://schemas.openxmlformats.org/officeDocument/2006/relationships/tags" Target="../tags/tag177.xml" /><Relationship Id="rId16" Type="http://schemas.openxmlformats.org/officeDocument/2006/relationships/tags" Target="../tags/tag178.xml" /><Relationship Id="rId17" Type="http://schemas.openxmlformats.org/officeDocument/2006/relationships/vmlDrawing" Target="../drawings/vmlDrawing1.vml" /><Relationship Id="rId2" Type="http://schemas.openxmlformats.org/officeDocument/2006/relationships/tags" Target="../tags/tag170.xml" /><Relationship Id="rId3" Type="http://schemas.openxmlformats.org/officeDocument/2006/relationships/tags" Target="../tags/tag171.xml" /><Relationship Id="rId4" Type="http://schemas.openxmlformats.org/officeDocument/2006/relationships/oleObject" Target="../embeddings/Microsoft_Word_97_-_2003___1.doc" TargetMode="Internal" /><Relationship Id="rId5" Type="http://schemas.openxmlformats.org/officeDocument/2006/relationships/image" Target="../media/image11.emf" /><Relationship Id="rId6" Type="http://schemas.openxmlformats.org/officeDocument/2006/relationships/tags" Target="../tags/tag172.xml" /><Relationship Id="rId7" Type="http://schemas.openxmlformats.org/officeDocument/2006/relationships/oleObject" Target="../embeddings/Microsoft_Word_97_-_2003___2.doc" TargetMode="Internal" /><Relationship Id="rId8" Type="http://schemas.openxmlformats.org/officeDocument/2006/relationships/image" Target="../media/image12.emf" /><Relationship Id="rId9" Type="http://schemas.openxmlformats.org/officeDocument/2006/relationships/tags" Target="../tags/tag173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79.xml" /><Relationship Id="rId3" Type="http://schemas.openxmlformats.org/officeDocument/2006/relationships/tags" Target="../tags/tag180.xml" /><Relationship Id="rId4" Type="http://schemas.openxmlformats.org/officeDocument/2006/relationships/tags" Target="../tags/tag181.xml" /><Relationship Id="rId5" Type="http://schemas.openxmlformats.org/officeDocument/2006/relationships/image" Target="../media/image14.png" /><Relationship Id="rId6" Type="http://schemas.openxmlformats.org/officeDocument/2006/relationships/tags" Target="../tags/tag182.xml" /><Relationship Id="rId7" Type="http://schemas.openxmlformats.org/officeDocument/2006/relationships/image" Target="../media/image15.png" /><Relationship Id="rId8" Type="http://schemas.openxmlformats.org/officeDocument/2006/relationships/tags" Target="../tags/tag183.xml" /><Relationship Id="rId9" Type="http://schemas.openxmlformats.org/officeDocument/2006/relationships/tags" Target="../tags/tag184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tags" Target="../tags/tag185.xml" /><Relationship Id="rId3" Type="http://schemas.openxmlformats.org/officeDocument/2006/relationships/tags" Target="../tags/tag186.xml" /><Relationship Id="rId4" Type="http://schemas.openxmlformats.org/officeDocument/2006/relationships/tags" Target="../tags/tag187.xml" /><Relationship Id="rId5" Type="http://schemas.openxmlformats.org/officeDocument/2006/relationships/image" Target="../media/image16.png" /><Relationship Id="rId6" Type="http://schemas.openxmlformats.org/officeDocument/2006/relationships/tags" Target="../tags/tag188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oleObject" Target="../embeddings/oleObject1.bin" TargetMode="Internal" /><Relationship Id="rId11" Type="http://schemas.openxmlformats.org/officeDocument/2006/relationships/image" Target="../media/image19.wmf" /><Relationship Id="rId12" Type="http://schemas.openxmlformats.org/officeDocument/2006/relationships/tags" Target="../tags/tag195.xml" /><Relationship Id="rId13" Type="http://schemas.openxmlformats.org/officeDocument/2006/relationships/vmlDrawing" Target="../drawings/vmlDrawing2.vml" /><Relationship Id="rId2" Type="http://schemas.openxmlformats.org/officeDocument/2006/relationships/tags" Target="../tags/tag189.xml" /><Relationship Id="rId3" Type="http://schemas.openxmlformats.org/officeDocument/2006/relationships/tags" Target="../tags/tag190.xml" /><Relationship Id="rId4" Type="http://schemas.openxmlformats.org/officeDocument/2006/relationships/tags" Target="../tags/tag191.xml" /><Relationship Id="rId5" Type="http://schemas.openxmlformats.org/officeDocument/2006/relationships/image" Target="../media/image17.png" /><Relationship Id="rId6" Type="http://schemas.openxmlformats.org/officeDocument/2006/relationships/tags" Target="../tags/tag192.xml" /><Relationship Id="rId7" Type="http://schemas.openxmlformats.org/officeDocument/2006/relationships/image" Target="../media/image18.jpeg" /><Relationship Id="rId8" Type="http://schemas.openxmlformats.org/officeDocument/2006/relationships/tags" Target="../tags/tag193.xml" /><Relationship Id="rId9" Type="http://schemas.openxmlformats.org/officeDocument/2006/relationships/tags" Target="../tags/tag194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199.xml" /><Relationship Id="rId4" Type="http://schemas.openxmlformats.org/officeDocument/2006/relationships/tags" Target="../tags/tag200.xml" /><Relationship Id="rId5" Type="http://schemas.openxmlformats.org/officeDocument/2006/relationships/tags" Target="../tags/tag201.xml" /><Relationship Id="rId6" Type="http://schemas.openxmlformats.org/officeDocument/2006/relationships/tags" Target="../tags/tag202.xml" /><Relationship Id="rId7" Type="http://schemas.openxmlformats.org/officeDocument/2006/relationships/image" Target="../media/image20.jpeg" /><Relationship Id="rId8" Type="http://schemas.openxmlformats.org/officeDocument/2006/relationships/tags" Target="../tags/tag203.xml" /><Relationship Id="rId9" Type="http://schemas.openxmlformats.org/officeDocument/2006/relationships/tags" Target="../tags/tag204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tags" Target="../tags/tag208.xml" /><Relationship Id="rId4" Type="http://schemas.openxmlformats.org/officeDocument/2006/relationships/tags" Target="../tags/tag209.xml" /><Relationship Id="rId5" Type="http://schemas.openxmlformats.org/officeDocument/2006/relationships/tags" Target="../tags/tag210.xml" /><Relationship Id="rId6" Type="http://schemas.openxmlformats.org/officeDocument/2006/relationships/image" Target="../media/image21.png" /><Relationship Id="rId7" Type="http://schemas.openxmlformats.org/officeDocument/2006/relationships/tags" Target="../tags/tag211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12.xml" /><Relationship Id="rId3" Type="http://schemas.openxmlformats.org/officeDocument/2006/relationships/tags" Target="../tags/tag213.xml" /><Relationship Id="rId4" Type="http://schemas.openxmlformats.org/officeDocument/2006/relationships/tags" Target="../tags/tag214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7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077688" y="0"/>
            <a:ext cx="311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人教</a:t>
            </a:r>
            <a:r>
              <a:rPr lang="en-US" altLang="zh-CN" b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2019 A</a:t>
            </a:r>
            <a:r>
              <a:rPr lang="zh-CN" altLang="en-US" b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版 选择性必修二</a:t>
            </a:r>
            <a:endParaRPr lang="zh-CN" altLang="en-US" b="1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740947" y="3032926"/>
            <a:ext cx="10416020" cy="8181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/>
              <a:t>4.3.2</a:t>
            </a:r>
            <a:r>
              <a:rPr lang="zh-CN" altLang="en-US"/>
              <a:t>等比数列的前</a:t>
            </a:r>
            <a:r>
              <a:rPr lang="en-US" altLang="zh-CN"/>
              <a:t>n</a:t>
            </a:r>
            <a:r>
              <a:rPr lang="zh-CN" altLang="en-US"/>
              <a:t>项和公式   </a:t>
            </a:r>
            <a:r>
              <a:rPr lang="en-US" altLang="zh-CN" smtClean="0"/>
              <a:t>(2) </a:t>
            </a:r>
            <a:endParaRPr lang="zh-CN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3952914" y="820127"/>
            <a:ext cx="38672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smtClean="0">
                <a:solidFill>
                  <a:srgbClr val="FF0000"/>
                </a:solidFill>
              </a:rPr>
              <a:t>第四</a:t>
            </a:r>
            <a:r>
              <a:rPr lang="zh-CN" altLang="zh-CN" sz="4000">
                <a:solidFill>
                  <a:srgbClr val="FF0000"/>
                </a:solidFill>
              </a:rPr>
              <a:t>章 </a:t>
            </a:r>
            <a:r>
              <a:rPr lang="en-US" altLang="zh-CN" sz="4000" smtClean="0">
                <a:solidFill>
                  <a:srgbClr val="FF0000"/>
                </a:solidFill>
              </a:rPr>
              <a:t> </a:t>
            </a:r>
            <a:r>
              <a:rPr lang="zh-CN" altLang="zh-CN" sz="4000" smtClean="0">
                <a:solidFill>
                  <a:srgbClr val="FF0000"/>
                </a:solidFill>
              </a:rPr>
              <a:t>数</a:t>
            </a:r>
            <a:r>
              <a:rPr lang="en-US" altLang="zh-CN" sz="4000" smtClean="0">
                <a:solidFill>
                  <a:srgbClr val="FF0000"/>
                </a:solidFill>
              </a:rPr>
              <a:t> </a:t>
            </a:r>
            <a:r>
              <a:rPr lang="zh-CN" altLang="zh-CN" sz="4000" smtClean="0">
                <a:solidFill>
                  <a:srgbClr val="FF0000"/>
                </a:solidFill>
              </a:rPr>
              <a:t>列</a:t>
            </a:r>
            <a:endParaRPr lang="zh-CN" altLang="zh-CN" sz="4000">
              <a:solidFill>
                <a:srgbClr val="FF0000"/>
              </a:solidFill>
            </a:endParaRPr>
          </a:p>
          <a:p>
            <a:endParaRPr lang="zh-CN" altLang="zh-CN" sz="4000">
              <a:solidFill>
                <a:srgbClr val="FF0000"/>
              </a:solidFill>
            </a:endParaRPr>
          </a:p>
          <a:p>
            <a:endParaRPr lang="zh-CN" altLang="zh-CN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TextBox 12"/>
          <p:cNvSpPr txBox="1"/>
          <p:nvPr>
            <p:custDataLst>
              <p:tags r:id="rId3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跟踪训练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mc:AlternateContent>
        <mc:Choice Requires="a14">
          <p:sp>
            <p:nvSpPr>
              <p:cNvPr id="2" name="矩形 1"/>
              <p:cNvSpPr/>
              <p:nvPr>
                <p:custDataLst>
                  <p:tags r:id="rId4"/>
                </p:custDataLst>
              </p:nvPr>
            </p:nvSpPr>
            <p:spPr>
              <a:xfrm>
                <a:off x="356314" y="900541"/>
                <a:ext cx="11183156" cy="3860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ct val="0"/>
                  </a:spcAft>
                  <a:tabLst>
                    <a:tab pos="4686300"/>
                  </a:tabLst>
                </a:pPr>
                <a:r>
                  <a:rPr lang="zh-CN" altLang="en-US" sz="2800" kern="1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跟踪训练</a:t>
                </a:r>
                <a:r>
                  <a:rPr lang="en-US" altLang="zh-CN" sz="2800" kern="1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1. </a:t>
                </a:r>
                <a:r>
                  <a:rPr lang="zh-CN" altLang="zh-CN" sz="2800" kern="1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某地</a:t>
                </a:r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投入资金进行生态环境建设，并以此发展旅游产业．据规划，本年度投入</a:t>
                </a:r>
                <a:r>
                  <a:rPr lang="en-US" altLang="zh-CN" sz="2800" kern="100">
                    <a:solidFill>
                      <a:schemeClr val="tx1"/>
                    </a:solidFill>
                    <a:latin typeface="Times New Roman" pitchFamily="18" charset="0"/>
                    <a:cs typeface="Courier New" panose="02070309020205020404" pitchFamily="49" charset="0"/>
                  </a:rPr>
                  <a:t>800</a:t>
                </a:r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万元，以后每年投入将比上一年减少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，本年度当地旅游业收入估计为</a:t>
                </a:r>
                <a:r>
                  <a:rPr lang="en-US" altLang="zh-CN" sz="2800" kern="100">
                    <a:solidFill>
                      <a:schemeClr val="tx1"/>
                    </a:solidFill>
                    <a:latin typeface="Times New Roman" pitchFamily="18" charset="0"/>
                    <a:cs typeface="Courier New" panose="02070309020205020404" pitchFamily="49" charset="0"/>
                  </a:rPr>
                  <a:t>400</a:t>
                </a:r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万元．由于该项建设对旅游业的促进作用，预计今后的旅游业收入每年会比上一年增长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r>
                  <a:rPr lang="en-US" altLang="zh-CN" sz="2800" kern="100">
                    <a:solidFill>
                      <a:schemeClr val="tx1"/>
                    </a:solidFill>
                    <a:latin typeface="Times New Roman" pitchFamily="18" charset="0"/>
                    <a:cs typeface="Courier New" panose="02070309020205020404" pitchFamily="49" charset="0"/>
                  </a:rPr>
                  <a:t>.</a:t>
                </a:r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求</a:t>
                </a:r>
                <a:r>
                  <a:rPr lang="en-US" altLang="zh-CN" sz="2800" i="1" kern="100">
                    <a:solidFill>
                      <a:schemeClr val="tx1"/>
                    </a:solidFill>
                    <a:latin typeface="Times New Roman" pitchFamily="18" charset="0"/>
                    <a:cs typeface="Courier New" panose="02070309020205020404" pitchFamily="49" charset="0"/>
                  </a:rPr>
                  <a:t>n</a:t>
                </a:r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年内的总投入与</a:t>
                </a:r>
                <a:r>
                  <a:rPr lang="en-US" altLang="zh-CN" sz="2800" i="1" kern="100">
                    <a:solidFill>
                      <a:schemeClr val="tx1"/>
                    </a:solidFill>
                    <a:latin typeface="Times New Roman" pitchFamily="18" charset="0"/>
                    <a:cs typeface="Courier New" panose="02070309020205020404" pitchFamily="49" charset="0"/>
                  </a:rPr>
                  <a:t>n</a:t>
                </a:r>
                <a:r>
                  <a:rPr lang="zh-CN" altLang="zh-CN" sz="28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年内旅游业的总收入．</a:t>
                </a:r>
                <a:endParaRPr lang="zh-CN" altLang="zh-CN" sz="1050" kern="100">
                  <a:solidFill>
                    <a:schemeClr val="tx1"/>
                  </a:solidFill>
                  <a:latin typeface="宋体" panose="02010600030101010101" pitchFamily="2" charset="-122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56314" y="900541"/>
                <a:ext cx="11183156" cy="3860480"/>
              </a:xfrm>
              <a:prstGeom prst="rect">
                <a:avLst/>
              </a:prstGeom>
              <a:blipFill rotWithShape="0">
                <a:blip r:embed="rId6"/>
                <a:stretch>
                  <a:fillRect l="-1090" r="-1090" b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68416"/>
      </p:ext>
    </p:extLst>
  </p:cSld>
  <p:clrMapOvr>
    <a:masterClrMapping/>
  </p:clrMapOvr>
  <p:transition spd="slow"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1746" name="对象 1094658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66571935"/>
              </p:ext>
            </p:extLst>
          </p:nvPr>
        </p:nvGraphicFramePr>
        <p:xfrm>
          <a:off x="448148" y="924679"/>
          <a:ext cx="14458122" cy="1154858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2" name="Document" r:id="rId4" imgW="20158912" imgH="14293523" progId="Word.Document.8">
                  <p:embed/>
                </p:oleObj>
              </mc:Choice>
              <mc:Fallback>
                <p:oleObj name="Document" r:id="rId4" imgW="20158912" imgH="14293523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8148" y="924679"/>
                        <a:ext cx="14458122" cy="11548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7116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2770" name="对象 1089539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9459985"/>
              </p:ext>
            </p:extLst>
          </p:nvPr>
        </p:nvGraphicFramePr>
        <p:xfrm>
          <a:off x="167805" y="953037"/>
          <a:ext cx="12633795" cy="1464412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3" name="Document" r:id="rId4" imgW="20158912" imgH="14293523" progId="Word.Document.8">
                  <p:embed/>
                </p:oleObj>
              </mc:Choice>
              <mc:Fallback>
                <p:oleObj name="Document" r:id="rId4" imgW="20158912" imgH="14293523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805" y="953037"/>
                        <a:ext cx="12633795" cy="14644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4966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3794" name="对象 113152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05472870"/>
              </p:ext>
            </p:extLst>
          </p:nvPr>
        </p:nvGraphicFramePr>
        <p:xfrm>
          <a:off x="754018" y="1060174"/>
          <a:ext cx="15352064" cy="130091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4" name="Document" r:id="rId4" imgW="20158912" imgH="15445598" progId="Word.Document.8">
                  <p:embed/>
                </p:oleObj>
              </mc:Choice>
              <mc:Fallback>
                <p:oleObj name="Document" r:id="rId4" imgW="20158912" imgH="15445598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018" y="1060174"/>
                        <a:ext cx="15352064" cy="13009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8124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4818" name="对象 113254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83792872"/>
              </p:ext>
            </p:extLst>
          </p:nvPr>
        </p:nvGraphicFramePr>
        <p:xfrm>
          <a:off x="657203" y="1043188"/>
          <a:ext cx="12183034" cy="8212588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5" name="Document" r:id="rId4" imgW="20158912" imgH="6646844" progId="Word.Document.8">
                  <p:embed/>
                </p:oleObj>
              </mc:Choice>
              <mc:Fallback>
                <p:oleObj name="Document" r:id="rId4" imgW="20158912" imgH="6646844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7203" y="1043188"/>
                        <a:ext cx="12183034" cy="8212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4553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矩形 1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478336"/>
                <a:ext cx="8731876" cy="4268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mtClean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例</a:t>
                </a:r>
                <a:r>
                  <a:rPr lang="en-US" altLang="zh-CN" sz="2400" b="1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12</a:t>
                </a:r>
                <a:r>
                  <a:rPr lang="en-US" altLang="zh-CN" sz="2400"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某牧场今年初牛的存栏数为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1200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，预计以后每年存栏数的增长率为</a:t>
                </a:r>
                <a:r>
                  <a:rPr lang="en-US" altLang="zh-CN"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%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，且在每年年底卖出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100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头牛。设牧场从今年起每年年初的计划存栏数依次为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sz="240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）写出一个递推公式，表示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与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之间的关系；</a:t>
                </a:r>
                <a:endParaRPr lang="en-US" altLang="zh-CN" sz="240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）将（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）中的递推公式表示成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的形式，其中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altLang="zh-CN" sz="24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为常数；</a:t>
                </a:r>
                <a:endParaRPr lang="en-US" altLang="zh-CN" sz="240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）求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的值（精确到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）</a:t>
                </a:r>
                <a:r>
                  <a:rPr lang="en-US" altLang="zh-CN" sz="240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0" y="478336"/>
                <a:ext cx="8731876" cy="4268989"/>
              </a:xfrm>
              <a:prstGeom prst="rect">
                <a:avLst/>
              </a:prstGeom>
              <a:blipFill rotWithShape="0">
                <a:blip r:embed="rId6"/>
                <a:stretch>
                  <a:fillRect l="-1047" r="0" b="-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37431" y="895342"/>
            <a:ext cx="3554569" cy="2287281"/>
          </a:xfrm>
          <a:prstGeom prst="rect">
            <a:avLst/>
          </a:prstGeom>
        </p:spPr>
      </p:pic>
      <mc:AlternateContent>
        <mc:Choice Requires="a14">
          <p:sp>
            <p:nvSpPr>
              <p:cNvPr id="6" name="矩形 5"/>
              <p:cNvSpPr/>
              <p:nvPr>
                <p:custDataLst>
                  <p:tags r:id="rId9"/>
                </p:custDataLst>
              </p:nvPr>
            </p:nvSpPr>
            <p:spPr>
              <a:xfrm>
                <a:off x="193183" y="4889200"/>
                <a:ext cx="1144931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分析：（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）可以利用“每年存栏数的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增长率为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8%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”和“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每年年底卖出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100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头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”建立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r>
                  <a:rPr lang="zh-CN" alt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与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的关系；（</a:t>
                </a:r>
                <a:r>
                  <a:rPr lang="en-US" altLang="zh-CN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）这是待定系数法的应用，可以将它还原为（</a:t>
                </a:r>
                <a:r>
                  <a:rPr lang="en-US" altLang="zh-CN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）中</a:t>
                </a:r>
                <a:r>
                  <a:rPr lang="zh-CN" alt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的递推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公式形式，通过比较系数，得到方程组；（</a:t>
                </a:r>
                <a:r>
                  <a:rPr lang="en-US" altLang="zh-CN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）利用（</a:t>
                </a:r>
                <a:r>
                  <a:rPr lang="en-US" altLang="zh-CN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zh-CN" altLang="en-US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）的结论可得出解答。</a:t>
                </a:r>
                <a:endParaRPr lang="en-US" altLang="zh-CN" sz="24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3183" y="4889200"/>
                <a:ext cx="11449318" cy="1754326"/>
              </a:xfrm>
              <a:prstGeom prst="rect">
                <a:avLst/>
              </a:prstGeom>
              <a:blipFill rotWithShape="0">
                <a:blip r:embed="rId11"/>
                <a:stretch>
                  <a:fillRect l="-852" r="-586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2"/>
          <p:cNvSpPr txBox="1"/>
          <p:nvPr>
            <p:custDataLst>
              <p:tags r:id="rId12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典</a:t>
            </a:r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例解析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724788424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3" name="矩形 2"/>
              <p:cNvSpPr/>
              <p:nvPr>
                <p:custDataLst>
                  <p:tags r:id="rId4"/>
                </p:custDataLst>
              </p:nvPr>
            </p:nvSpPr>
            <p:spPr>
              <a:xfrm>
                <a:off x="523740" y="760799"/>
                <a:ext cx="9289960" cy="630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解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）由题意，得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=1200,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并且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1.08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−100.</m:t>
                      </m:r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400" kern="10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itchFamily="18" charset="0"/>
                    <a:sym typeface="Wingdings" panose="05000000000000000000" pitchFamily="2" charset="2"/>
                  </a:rPr>
                  <a:t>①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2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）将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化成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400" kern="10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itchFamily="18" charset="0"/>
                    <a:sym typeface="Wingdings" panose="05000000000000000000" pitchFamily="2" charset="2"/>
                  </a:rPr>
                  <a:t>②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比较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itchFamily="18" charset="0"/>
                    <a:sym typeface="Wingdings" panose="05000000000000000000" pitchFamily="2" charset="2"/>
                  </a:rPr>
                  <a:t>①②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的系数，可得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{"/>
                          <m:sepChr m:val="|"/>
                          <m:endChr/>
                          <m:grow m:val="on"/>
                          <m:shp m:val="centered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maxDist m:val="off"/>
                              <m:objDist m:val="off"/>
                              <m:rSpRule m:val="0"/>
                              <m:rSp m:val="0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=1.08,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𝑟𝑘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=−100.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解这个方程组，得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{"/>
                          <m:sepChr m:val="|"/>
                          <m:endChr/>
                          <m:grow m:val="on"/>
                          <m:shp m:val="centered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maxDist m:val="off"/>
                              <m:objDist m:val="off"/>
                              <m:rSpRule m:val="0"/>
                              <m:rSp m:val="0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=1.08,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=1250.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endParaRPr lang="zh-CN" altLang="en-US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23740" y="760799"/>
                <a:ext cx="9289960" cy="6303264"/>
              </a:xfrm>
              <a:prstGeom prst="rect">
                <a:avLst/>
              </a:prstGeom>
              <a:blipFill rotWithShape="0">
                <a:blip r:embed="rId6"/>
                <a:stretch>
                  <a:fillRect l="-1050" r="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7"/>
    </p:custDataLst>
    <p:extLst>
      <p:ext uri="{BB962C8B-B14F-4D97-AF65-F5344CB8AC3E}">
        <p14:creationId xmlns:p14="http://schemas.microsoft.com/office/powerpoint/2010/main" val="846247233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" name="TextBox 12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典</a:t>
            </a:r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例解析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mc:AlternateContent>
        <mc:Choice Requires="a14">
          <p:sp>
            <p:nvSpPr>
              <p:cNvPr id="4" name="矩形 3"/>
              <p:cNvSpPr/>
              <p:nvPr>
                <p:custDataLst>
                  <p:tags r:id="rId5"/>
                </p:custDataLst>
              </p:nvPr>
            </p:nvSpPr>
            <p:spPr>
              <a:xfrm>
                <a:off x="523740" y="892848"/>
                <a:ext cx="9830873" cy="4527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所以（</a:t>
                </a:r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）中的递推公式可以化为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）由（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2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）可知，数列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{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sz="24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1250</a:t>
                </a:r>
                <a:r>
                  <a:rPr lang="en-US" altLang="zh-CN" sz="2400" smtClean="0">
                    <a:solidFill>
                      <a:srgbClr val="FF0000"/>
                    </a:solidFill>
                  </a:rPr>
                  <a:t>}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是以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-50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为首项，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1.08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为公比的等比数列，则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−1250)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−1250)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−1250)+…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r>
                  <a:rPr lang="zh-CN" altLang="zh-CN" sz="2400" kern="100">
                    <a:solidFill>
                      <a:srgbClr val="FF0000"/>
                    </a:solidFill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−1250)</m:t>
                      </m:r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 m:val="left"/>
                    </m:oMathParaPr>
                    <m:oMath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−50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1.0</m:t>
                                  </m:r>
                                  <m:r>
                                    <a:rPr lang="en-US" altLang="zh-CN" sz="24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altLang="zh-CN" sz="24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latin typeface="Times New Roman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−1.0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724.8.</m:t>
                      </m:r>
                    </m:oMath>
                  </m:oMathPara>
                </a14:m>
                <a:endParaRPr lang="en-US" altLang="zh-CN" sz="2400" kern="1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所以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1250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×10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−724.8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=11775.7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11776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kern="1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23740" y="892848"/>
                <a:ext cx="9830873" cy="4527971"/>
              </a:xfrm>
              <a:prstGeom prst="rect">
                <a:avLst/>
              </a:prstGeom>
              <a:blipFill rotWithShape="0">
                <a:blip r:embed="rId7"/>
                <a:stretch>
                  <a:fillRect l="-992" r="0" b="-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8"/>
    </p:custDataLst>
    <p:extLst>
      <p:ext uri="{BB962C8B-B14F-4D97-AF65-F5344CB8AC3E}">
        <p14:creationId xmlns:p14="http://schemas.microsoft.com/office/powerpoint/2010/main" val="3037657866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3794" name="对象 418817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00893829"/>
              </p:ext>
            </p:extLst>
          </p:nvPr>
        </p:nvGraphicFramePr>
        <p:xfrm>
          <a:off x="326959" y="523092"/>
          <a:ext cx="10564812" cy="33337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Document" r:id="rId4" imgW="10102544" imgH="3191695" progId="Word.Document.8">
                  <p:embed/>
                </p:oleObj>
              </mc:Choice>
              <mc:Fallback>
                <p:oleObj name="Document" r:id="rId4" imgW="10102544" imgH="3191695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959" y="523092"/>
                        <a:ext cx="10564812" cy="333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对象 416769"/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280558433"/>
              </p:ext>
            </p:extLst>
          </p:nvPr>
        </p:nvGraphicFramePr>
        <p:xfrm>
          <a:off x="586809" y="4171998"/>
          <a:ext cx="10688577" cy="2686002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name="Document" r:id="rId7" imgW="10076773" imgH="2537313" progId="Word.Document.8">
                  <p:embed/>
                </p:oleObj>
              </mc:Choice>
              <mc:Fallback>
                <p:oleObj name="Document" r:id="rId7" imgW="10076773" imgH="2537313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6809" y="4171998"/>
                        <a:ext cx="10688577" cy="2686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/>
          <p:nvPr>
            <p:custDataLst>
              <p:tags r:id="rId9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当堂达标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282939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4818" name="对象 415745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07275307"/>
              </p:ext>
            </p:extLst>
          </p:nvPr>
        </p:nvGraphicFramePr>
        <p:xfrm>
          <a:off x="767670" y="887461"/>
          <a:ext cx="10607948" cy="180746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name="Document" r:id="rId4" imgW="10048792" imgH="1712459" progId="Word.Document.8">
                  <p:embed/>
                </p:oleObj>
              </mc:Choice>
              <mc:Fallback>
                <p:oleObj name="Document" r:id="rId4" imgW="10048792" imgH="1712459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670" y="887461"/>
                        <a:ext cx="10607948" cy="1807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对象 415746"/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6797580"/>
              </p:ext>
            </p:extLst>
          </p:nvPr>
        </p:nvGraphicFramePr>
        <p:xfrm>
          <a:off x="548730" y="2862353"/>
          <a:ext cx="10641543" cy="3551101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9" name="Document" r:id="rId7" imgW="10067057" imgH="3367221" progId="Word.Document.8">
                  <p:embed/>
                </p:oleObj>
              </mc:Choice>
              <mc:Fallback>
                <p:oleObj name="Document" r:id="rId7" imgW="10067057" imgH="3367221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48730" y="2862353"/>
                        <a:ext cx="10641543" cy="3551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38992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TextBox 12"/>
          <p:cNvSpPr txBox="1"/>
          <p:nvPr>
            <p:custDataLst>
              <p:tags r:id="rId3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学习目标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307241" y="962737"/>
            <a:ext cx="10012907" cy="2426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endParaRPr lang="en-US" altLang="zh-CN" sz="24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400" smtClean="0">
                <a:latin typeface="Times New Roman" pitchFamily="18" charset="0"/>
                <a:cs typeface="Times New Roman" pitchFamily="18" charset="0"/>
              </a:rPr>
              <a:t>掌握</a:t>
            </a:r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等比数列的前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项和公式及其应用</a:t>
            </a:r>
            <a:r>
              <a:rPr lang="zh-CN" altLang="zh-CN" sz="2400" smtClean="0">
                <a:latin typeface="Times New Roman" pitchFamily="18" charset="0"/>
                <a:cs typeface="Times New Roman" pitchFamily="18" charset="0"/>
              </a:rPr>
              <a:t>．</a:t>
            </a:r>
            <a:endParaRPr lang="en-US" altLang="zh-CN" sz="240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smtClean="0">
                <a:latin typeface="Times New Roman" pitchFamily="18" charset="0"/>
                <a:cs typeface="Times New Roman" pitchFamily="18" charset="0"/>
              </a:rPr>
              <a:t>能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在具体的问题情境中，发现数列的等比关系，并解决相应的问题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sz="24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42269"/>
      </p:ext>
    </p:ext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5842" name="对象 652289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19874179"/>
              </p:ext>
            </p:extLst>
          </p:nvPr>
        </p:nvGraphicFramePr>
        <p:xfrm>
          <a:off x="634962" y="1465895"/>
          <a:ext cx="10582750" cy="52510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name="Document" r:id="rId4" imgW="10013802" imgH="4979088" progId="Word.Document.8">
                  <p:embed/>
                </p:oleObj>
              </mc:Choice>
              <mc:Fallback>
                <p:oleObj name="Document" r:id="rId4" imgW="10013802" imgH="4979088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4962" y="1465895"/>
                        <a:ext cx="10582750" cy="5251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236076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6866" name="对象 41472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24059540"/>
              </p:ext>
            </p:extLst>
          </p:nvPr>
        </p:nvGraphicFramePr>
        <p:xfrm>
          <a:off x="385516" y="879989"/>
          <a:ext cx="10564813" cy="2138362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name="Document" r:id="rId4" imgW="10102544" imgH="2050415" progId="Word.Document.8">
                  <p:embed/>
                </p:oleObj>
              </mc:Choice>
              <mc:Fallback>
                <p:oleObj name="Document" r:id="rId4" imgW="10102544" imgH="2050415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516" y="879989"/>
                        <a:ext cx="10564813" cy="213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对象 414722"/>
          <p:cNvGraphicFramePr/>
          <p:nvPr>
            <p:custDataLst>
              <p:tags r:id="rId6"/>
            </p:custDataLst>
          </p:nvPr>
        </p:nvGraphicFramePr>
        <p:xfrm>
          <a:off x="752552" y="2822593"/>
          <a:ext cx="10688578" cy="3169786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name="Document" r:id="rId7" imgW="10076773" imgH="2995168" progId="Word.Document.8">
                  <p:embed/>
                </p:oleObj>
              </mc:Choice>
              <mc:Fallback>
                <p:oleObj name="Document" r:id="rId7" imgW="10076773" imgH="2995168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52552" y="2822593"/>
                        <a:ext cx="10688578" cy="316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2992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76010" y="928480"/>
            <a:ext cx="107066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3410" algn="just">
              <a:lnSpc>
                <a:spcPct val="150000"/>
              </a:lnSpc>
              <a:spcAft>
                <a:spcPct val="0"/>
              </a:spcAft>
              <a:tabLst>
                <a:tab pos="2857500"/>
              </a:tabLst>
            </a:pPr>
            <a:r>
              <a:rPr lang="en-US" altLang="zh-CN" sz="2400" kern="10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zh-CN" altLang="zh-CN" sz="2400" kern="10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保护我国的稀土资源，国家限定某矿区的出口总量不能超过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80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吨，该矿区计划从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2018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年开始出口，当年出口</a:t>
            </a:r>
            <a:r>
              <a:rPr lang="en-US" altLang="zh-CN" sz="2400" i="1" kern="100">
                <a:latin typeface="Times New Roman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吨，以后每年出口量均比上一年减少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10%.</a:t>
            </a:r>
            <a:endParaRPr lang="zh-CN" altLang="zh-CN" sz="1050" kern="1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marL="613410" algn="just">
              <a:lnSpc>
                <a:spcPct val="150000"/>
              </a:lnSpc>
              <a:spcAft>
                <a:spcPct val="0"/>
              </a:spcAft>
              <a:tabLst>
                <a:tab pos="2857500"/>
              </a:tabLst>
            </a:pP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2018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年为第一年，设第</a:t>
            </a:r>
            <a:r>
              <a:rPr lang="en-US" altLang="zh-CN" sz="2400" i="1" kern="100">
                <a:latin typeface="Times New Roman" pitchFamily="18" charset="0"/>
                <a:cs typeface="Courier New" panose="02070309020205020404" pitchFamily="49" charset="0"/>
              </a:rPr>
              <a:t>n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年出口量为</a:t>
            </a:r>
            <a:r>
              <a:rPr lang="en-US" altLang="zh-CN" sz="2400" i="1" kern="100">
                <a:latin typeface="Times New Roman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 i="1" kern="100" baseline="-25000">
                <a:latin typeface="Times New Roman" pitchFamily="18" charset="0"/>
                <a:cs typeface="Courier New" panose="02070309020205020404" pitchFamily="49" charset="0"/>
              </a:rPr>
              <a:t>n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吨，试求</a:t>
            </a:r>
            <a:r>
              <a:rPr lang="en-US" altLang="zh-CN" sz="2400" i="1" kern="100">
                <a:latin typeface="Times New Roman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 i="1" kern="100" baseline="-25000">
                <a:latin typeface="Times New Roman" pitchFamily="18" charset="0"/>
                <a:cs typeface="Courier New" panose="02070309020205020404" pitchFamily="49" charset="0"/>
              </a:rPr>
              <a:t>n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的表达式；</a:t>
            </a:r>
            <a:endParaRPr lang="zh-CN" altLang="zh-CN" sz="1050" kern="1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marL="613410" algn="just">
              <a:lnSpc>
                <a:spcPct val="150000"/>
              </a:lnSpc>
              <a:spcAft>
                <a:spcPct val="0"/>
              </a:spcAft>
              <a:tabLst>
                <a:tab pos="2857500"/>
              </a:tabLst>
            </a:pP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国家计划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10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年后终止该矿区的出口，问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2018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年最多出口多少吨？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(0.9</a:t>
            </a:r>
            <a:r>
              <a:rPr lang="en-US" altLang="zh-CN" sz="2400" kern="100" baseline="30000">
                <a:latin typeface="Times New Roman" pitchFamily="18" charset="0"/>
                <a:cs typeface="Courier New" panose="02070309020205020404" pitchFamily="49" charset="0"/>
              </a:rPr>
              <a:t>10</a:t>
            </a:r>
            <a:r>
              <a:rPr lang="en-US" altLang="zh-CN" sz="2400" kern="100">
                <a:latin typeface="宋体" panose="02010600030101010101" pitchFamily="2" charset="-122"/>
                <a:cs typeface="Times New Roman" pitchFamily="18" charset="0"/>
              </a:rPr>
              <a:t>≈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0.35</a:t>
            </a:r>
            <a:r>
              <a:rPr lang="zh-CN" altLang="zh-CN" sz="2400" kern="100">
                <a:latin typeface="Times New Roman" pitchFamily="18" charset="0"/>
                <a:cs typeface="Times New Roman" pitchFamily="18" charset="0"/>
              </a:rPr>
              <a:t>，保留一位小数</a:t>
            </a:r>
            <a:r>
              <a:rPr lang="en-US" altLang="zh-CN" sz="2400" kern="100">
                <a:latin typeface="Times New Roman" pitchFamily="18" charset="0"/>
                <a:cs typeface="Courier New" panose="02070309020205020404" pitchFamily="49" charset="0"/>
              </a:rPr>
              <a:t>)</a:t>
            </a:r>
            <a:endParaRPr lang="zh-CN" altLang="zh-CN" sz="1050" kern="1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71830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1510402" name="对象 151040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159221" y="1422605"/>
          <a:ext cx="7832388" cy="4749156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3" r:id="rId4" imgW="7832388" imgH="4749156" progId="Word.Document.8">
                  <p:embed/>
                </p:oleObj>
              </mc:Choice>
              <mc:Fallback>
                <p:oleObj r:id="rId4" imgW="7832388" imgH="4749156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221" y="1422605"/>
                        <a:ext cx="7832388" cy="474915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0404" name="对象 1510403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742742964"/>
              </p:ext>
            </p:extLst>
          </p:nvPr>
        </p:nvGraphicFramePr>
        <p:xfrm>
          <a:off x="333532" y="978794"/>
          <a:ext cx="11347190" cy="13741758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4" name="Document" r:id="rId7" imgW="20159635" imgH="14274448" progId="Word.Document.8">
                  <p:embed/>
                </p:oleObj>
              </mc:Choice>
              <mc:Fallback>
                <p:oleObj name="Document" r:id="rId7" imgW="20159635" imgH="14274448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532" y="978794"/>
                        <a:ext cx="11347190" cy="1374175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100629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0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0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1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64236" y="1044286"/>
            <a:ext cx="105244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）掌握用等比数列知识解决增长率等问题的数学模型，尤其要注意公比与项数的选取；</a:t>
            </a:r>
          </a:p>
          <a:p>
            <a:pPr>
              <a:lnSpc>
                <a:spcPct val="150000"/>
              </a:lnSpc>
            </a:pP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）根据实际问题，先分清等比数列与等差数列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再建立不同的数学模型；</a:t>
            </a:r>
          </a:p>
          <a:p>
            <a:pPr>
              <a:lnSpc>
                <a:spcPct val="150000"/>
              </a:lnSpc>
            </a:pP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）通过实际问题，发现等差数列与等比数列的不同特点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本框 614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-33337"/>
            <a:ext cx="3556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smtClean="0">
                <a:solidFill>
                  <a:schemeClr val="bg1"/>
                </a:solidFill>
                <a:ea typeface="黑体" panose="02010609060101010101" pitchFamily="49" charset="-122"/>
              </a:rPr>
              <a:t>课堂小结</a:t>
            </a:r>
            <a:endParaRPr lang="en-US" altLang="zh-CN" sz="2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  <p:custDataLst>
      <p:tags r:id="rId5"/>
    </p:custDataLst>
    <p:extLst>
      <p:ext uri="{BB962C8B-B14F-4D97-AF65-F5344CB8AC3E}">
        <p14:creationId xmlns:p14="http://schemas.microsoft.com/office/powerpoint/2010/main" val="376591087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6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9126674" y="70311"/>
            <a:ext cx="3065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人教</a:t>
            </a:r>
            <a:r>
              <a:rPr lang="en-US" altLang="zh-CN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2019 A</a:t>
            </a:r>
            <a:r>
              <a:rPr lang="zh-CN" altLang="en-US" b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版 选择性必修 二</a:t>
            </a:r>
          </a:p>
        </p:txBody>
      </p:sp>
      <p:pic>
        <p:nvPicPr>
          <p:cNvPr id="3" name="New picture"/>
          <p:cNvPicPr/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39600" y="11544300"/>
            <a:ext cx="330200" cy="241300"/>
          </a:xfrm>
          <a:prstGeom prst="cube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5123" name="对象 902166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705517" y="2365686"/>
          <a:ext cx="10725534" cy="290269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4" imgW="10725534" imgH="2902697" progId="Word.Document.8">
                  <p:embed/>
                </p:oleObj>
              </mc:Choice>
              <mc:Fallback>
                <p:oleObj r:id="rId4" imgW="10725534" imgH="2902697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17" y="2365686"/>
                        <a:ext cx="10725534" cy="29026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对象 902167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3346165" y="3885907"/>
          <a:ext cx="1886417" cy="103979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r:id="rId7" imgW="1886417" imgH="1039797" progId="Word.Document.8">
                  <p:embed/>
                </p:oleObj>
              </mc:Choice>
              <mc:Fallback>
                <p:oleObj r:id="rId7" imgW="1886417" imgH="1039797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6165" y="3885907"/>
                        <a:ext cx="1886417" cy="1039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对象 902168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7179473" y="3820394"/>
          <a:ext cx="1432871" cy="103979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r:id="rId10" imgW="1432871" imgH="1039797" progId="Word.Document.8">
                  <p:embed/>
                </p:oleObj>
              </mc:Choice>
              <mc:Fallback>
                <p:oleObj r:id="rId10" imgW="1432871" imgH="1039797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79473" y="3820394"/>
                        <a:ext cx="1432871" cy="1039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矩形 902169"/>
          <p:cNvSpPr/>
          <p:nvPr>
            <p:custDataLst>
              <p:tags r:id="rId12"/>
            </p:custDataLst>
          </p:nvPr>
        </p:nvSpPr>
        <p:spPr>
          <a:xfrm>
            <a:off x="10340860" y="4195491"/>
            <a:ext cx="808235" cy="54829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 anchorCtr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1" i="0" u="none" baseline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r>
              <a:rPr lang="en-US" altLang="zh-CN" sz="2963" i="1"/>
              <a:t>na</a:t>
            </a:r>
            <a:r>
              <a:rPr lang="en-US" altLang="zh-CN" sz="2963" baseline="-25000"/>
              <a:t>1</a:t>
            </a:r>
            <a:r>
              <a:rPr lang="en-US" altLang="zh-CN" sz="2963"/>
              <a:t> </a:t>
            </a:r>
          </a:p>
        </p:txBody>
      </p:sp>
      <p:cxnSp>
        <p:nvCxnSpPr>
          <p:cNvPr id="5127" name="直接连接符 902170"/>
          <p:cNvCxnSpPr/>
          <p:nvPr>
            <p:custDataLst>
              <p:tags r:id="rId13"/>
            </p:custDataLst>
          </p:nvPr>
        </p:nvCxnSpPr>
        <p:spPr>
          <a:xfrm>
            <a:off x="3352884" y="4952581"/>
            <a:ext cx="152358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</a:ln>
        </p:spPr>
      </p:cxnSp>
      <p:cxnSp>
        <p:nvCxnSpPr>
          <p:cNvPr id="5128" name="直接连接符 902171"/>
          <p:cNvCxnSpPr/>
          <p:nvPr>
            <p:custDataLst>
              <p:tags r:id="rId14"/>
            </p:custDataLst>
          </p:nvPr>
        </p:nvCxnSpPr>
        <p:spPr>
          <a:xfrm>
            <a:off x="6932541" y="4939142"/>
            <a:ext cx="152358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</a:ln>
        </p:spPr>
      </p:cxnSp>
      <p:sp>
        <p:nvSpPr>
          <p:cNvPr id="9" name="TextBox 12"/>
          <p:cNvSpPr txBox="1"/>
          <p:nvPr>
            <p:custDataLst>
              <p:tags r:id="rId15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公式解析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3271226" y="787543"/>
            <a:ext cx="3991798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  <a:tabLst>
                <a:tab pos="4686300"/>
              </a:tabLst>
            </a:pPr>
            <a:r>
              <a:rPr lang="zh-CN" altLang="zh-CN" sz="2800" b="1" kern="10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等比数列的前</a:t>
            </a:r>
            <a:r>
              <a:rPr lang="en-US" altLang="zh-CN" sz="2800" b="1" i="1" kern="100">
                <a:latin typeface="Times New Roman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zh-CN" sz="2800" b="1" kern="10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项</a:t>
            </a:r>
            <a:r>
              <a:rPr lang="zh-CN" altLang="zh-CN" sz="2800" b="1" kern="10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和</a:t>
            </a:r>
            <a:r>
              <a:rPr lang="zh-CN" altLang="en-US" sz="2800" b="1" kern="10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公式</a:t>
            </a:r>
            <a:endParaRPr lang="zh-CN" altLang="zh-CN" sz="1050" kern="1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596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2" dur="500" fill="hold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7" dur="500" fill="hold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-247312" y="656564"/>
                <a:ext cx="11015729" cy="3903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711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kern="100" smtClean="0">
                    <a:latin typeface="Times New Roman" pitchFamily="18" charset="0"/>
                    <a:cs typeface="Times New Roman" pitchFamily="18" charset="0"/>
                  </a:rPr>
                  <a:t>例</a:t>
                </a:r>
                <a:r>
                  <a:rPr lang="en-US" altLang="zh-CN" sz="2400" b="1" kern="100" smtClean="0">
                    <a:latin typeface="Times New Roman" pitchFamily="18" charset="0"/>
                    <a:cs typeface="Times New Roman" pitchFamily="18" charset="0"/>
                  </a:rPr>
                  <a:t>10. 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如图，正方形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ABCD</m:t>
                      </m:r>
                    </m:oMath>
                  </m:oMathPara>
                </a14:m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的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边长为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cm</m:t>
                      </m:r>
                    </m:oMath>
                  </m:oMathPara>
                </a14:m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   ，取正方形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ABCD</m:t>
                      </m:r>
                    </m:oMath>
                  </m:oMathPara>
                </a14:m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各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边的中点</a:t>
                </a:r>
                <a:endParaRPr lang="en-US" altLang="zh-CN" sz="2400" kern="10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indent="711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作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第</a:t>
                </a:r>
                <a:r>
                  <a:rPr lang="en-US" altLang="zh-CN" sz="2400" kern="10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个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正方形 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EFGH</m:t>
                      </m:r>
                    </m:oMath>
                  </m:oMathPara>
                </a14:m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然后再取正方形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EFGH</m:t>
                      </m:r>
                    </m:oMath>
                  </m:oMathPara>
                </a14:m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各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边的中点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</m:t>
                      </m:r>
                    </m:oMath>
                  </m:oMathPara>
                </a14:m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sz="2400" kern="10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indent="711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作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第</a:t>
                </a:r>
                <a:r>
                  <a:rPr lang="en-US" altLang="zh-CN" sz="2400" kern="10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个正方形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IJKL</m:t>
                      </m:r>
                    </m:oMath>
                  </m:oMathPara>
                </a14:m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依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此方法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一直继续下去</a:t>
                </a:r>
                <a:r>
                  <a:rPr lang="en-US" altLang="zh-CN" sz="2400" kern="100"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en-US" altLang="zh-CN" sz="2400" kern="100" smtClean="0">
                    <a:latin typeface="Times New Roman" pitchFamily="18" charset="0"/>
                    <a:cs typeface="Times New Roman" pitchFamily="18" charset="0"/>
                  </a:rPr>
                  <a:t>            (1)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求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从正方形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ABCD</m:t>
                      </m:r>
                    </m:oMath>
                  </m:oMathPara>
                </a14:m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开始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，连续</a:t>
                </a:r>
                <a:r>
                  <a:rPr lang="en-US" altLang="zh-CN" sz="2400" kern="100">
                    <a:latin typeface="Times New Roman" pitchFamily="18" charset="0"/>
                    <a:cs typeface="Times New Roman" pitchFamily="18" charset="0"/>
                  </a:rPr>
                  <a:t>10</a:t>
                </a:r>
                <a:r>
                  <a:rPr lang="zh-CN" altLang="en-US" sz="2400" kern="100">
                    <a:latin typeface="Times New Roman" pitchFamily="18" charset="0"/>
                    <a:cs typeface="Times New Roman" pitchFamily="18" charset="0"/>
                  </a:rPr>
                  <a:t>个正方形的面积之和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；</a:t>
                </a:r>
                <a:endParaRPr lang="en-US" altLang="zh-CN" sz="2400" kern="10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en-US" altLang="zh-CN" sz="2400" kern="100" smtClean="0">
                    <a:latin typeface="Times New Roman" pitchFamily="18" charset="0"/>
                    <a:cs typeface="Times New Roman" pitchFamily="18" charset="0"/>
                  </a:rPr>
                  <a:t>            (2)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如果这个作图过程可以一直继续下去，那么所有这些正方形的</a:t>
                </a:r>
                <a:endParaRPr lang="en-US" altLang="zh-CN" sz="2400" kern="10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en-US" altLang="zh-CN" sz="2400" kern="10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400" kern="100" smtClean="0">
                    <a:latin typeface="Times New Roman" pitchFamily="18" charset="0"/>
                    <a:cs typeface="Times New Roman" pitchFamily="18" charset="0"/>
                  </a:rPr>
                  <a:t>                 </a:t>
                </a:r>
                <a:r>
                  <a:rPr lang="zh-CN" altLang="en-US" sz="2400" kern="100" smtClean="0">
                    <a:latin typeface="Times New Roman" pitchFamily="18" charset="0"/>
                    <a:cs typeface="Times New Roman" pitchFamily="18" charset="0"/>
                  </a:rPr>
                  <a:t>面积之和将趋近于多少？</a:t>
                </a:r>
                <a:endParaRPr lang="zh-CN" altLang="zh-CN" sz="2400" kern="100">
                  <a:latin typeface="Times New Roman" pitchFamily="18" charset="0"/>
                  <a:cs typeface="Times New Roman" pitchFamily="18" charset="0"/>
                </a:endParaRPr>
              </a:p>
              <a:p>
                <a:pPr lvl="0" indent="711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40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-247312" y="656564"/>
                <a:ext cx="11015729" cy="39039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12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探究新知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13268" y="1686341"/>
            <a:ext cx="2078732" cy="2260889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62475" y="4693990"/>
            <a:ext cx="10956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kern="1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分析：可以利用数列表示各正方形的面积，根据条件可知，这是一个等比数列。</a:t>
            </a:r>
            <a:endParaRPr lang="en-US" altLang="zh-CN" sz="2400" kern="1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48802"/>
      </p:ext>
    </p:extLst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4" name="矩形 3"/>
              <p:cNvSpPr/>
              <p:nvPr>
                <p:custDataLst>
                  <p:tags r:id="rId3"/>
                </p:custDataLst>
              </p:nvPr>
            </p:nvSpPr>
            <p:spPr>
              <a:xfrm>
                <a:off x="317679" y="770436"/>
                <a:ext cx="10242997" cy="6087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b="1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解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：设正方形的面积为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，后续各正方形的面积依次为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zh-CN" altLang="zh-CN" sz="2400" kern="100">
                    <a:solidFill>
                      <a:srgbClr val="FF0000"/>
                    </a:solidFill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3,</m:t>
                          </m:r>
                          <m:r>
                            <a:rPr lang="zh-CN" altLang="zh-CN" sz="240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…,</m:t>
                          </m:r>
                          <m:r>
                            <a:rPr lang="en-US" altLang="zh-CN" sz="240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,…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则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25,</a:t>
                </a:r>
                <a:endParaRPr lang="en-US" altLang="zh-CN" sz="2400" kern="1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由于第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个正方形的顶点分别是第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个正方形各边的中点，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所以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bar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因此</a:t>
                </a:r>
                <a:r>
                  <a:rPr lang="en-US" altLang="zh-CN" sz="2400" smtClean="0">
                    <a:solidFill>
                      <a:srgbClr val="FF0000"/>
                    </a:solidFill>
                  </a:rPr>
                  <a:t>{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smtClean="0">
                    <a:solidFill>
                      <a:srgbClr val="FF0000"/>
                    </a:solidFill>
                  </a:rPr>
                  <a:t>}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，是以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25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为首项，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为公比的等比数列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设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{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>
                    <a:solidFill>
                      <a:srgbClr val="FF0000"/>
                    </a:solidFill>
                  </a:rPr>
                  <a:t>}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的前项和为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）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begChr m:val="["/>
                              <m:sepChr m:val="|"/>
                              <m:endChr m:val="]"/>
                              <m:grow m:val="on"/>
                              <m:shp m:val="centered"/>
                              <m:ctrlP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24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("/>
                                      <m:sepChr m:val="|"/>
                                      <m:endChr m:val=")"/>
                                      <m:grow m:val="on"/>
                                      <m:shp m:val="centered"/>
                                      <m:ctrlPr>
                                        <a:rPr lang="en-US" altLang="zh-CN" sz="2400" b="0" i="1" kern="1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bar"/>
                                          <m:ctrlPr>
                                            <a:rPr lang="en-US" altLang="zh-CN" sz="2400" i="1" kern="1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 kern="1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 kern="1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zh-CN" sz="240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latin typeface="Times New Roman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type m:val="bar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("/>
                                  <m:sepChr m:val="|"/>
                                  <m:endChr m:val=")"/>
                                  <m:grow m:val="on"/>
                                  <m:shp m:val="centered"/>
                                  <m:ctrlP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bar"/>
                                      <m:ctrlP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25575</m:t>
                          </m:r>
                        </m:num>
                        <m:den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51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所以，前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10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个正方形的面积之和为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25575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512</m:t>
                          </m:r>
                        </m:den>
                      </m:f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altLang="zh-CN" sz="240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7679" y="770436"/>
                <a:ext cx="10242997" cy="6087564"/>
              </a:xfrm>
              <a:prstGeom prst="rect">
                <a:avLst/>
              </a:prstGeom>
              <a:blipFill rotWithShape="0">
                <a:blip r:embed="rId5"/>
                <a:stretch>
                  <a:fillRect l="-893" r="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6"/>
    </p:custDataLst>
    <p:extLst>
      <p:ext uri="{BB962C8B-B14F-4D97-AF65-F5344CB8AC3E}">
        <p14:creationId xmlns:p14="http://schemas.microsoft.com/office/powerpoint/2010/main" val="3476800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360609" y="897690"/>
                <a:ext cx="10255876" cy="4571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(2)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当无限增大时，无限趋近于所有正方形的面积和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而</a:t>
                </a:r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begChr m:val="["/>
                              <m:sepChr m:val="|"/>
                              <m:endChr m:val="]"/>
                              <m:grow m:val="on"/>
                              <m:shp m:val="centered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("/>
                                      <m:sepChr m:val="|"/>
                                      <m:endChr m:val=")"/>
                                      <m:grow m:val="on"/>
                                      <m:shp m:val="centered"/>
                                      <m:ctrlP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bar"/>
                                          <m:ctrlPr>
                                            <a:rPr lang="en-US" altLang="zh-CN" sz="2400" i="1" kern="1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 kern="1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 kern="1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latin typeface="Times New Roman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type m:val="bar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50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["/>
                          <m:sepChr m:val="|"/>
                          <m:endChr m:val="]"/>
                          <m:grow m:val="on"/>
                          <m:shp m:val="centered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("/>
                                  <m:sepChr m:val="|"/>
                                  <m:endChr m:val=")"/>
                                  <m:grow m:val="on"/>
                                  <m:shp m:val="centered"/>
                                  <m:ctrlP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bar"/>
                                      <m:ctrlP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i="1" kern="1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随着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的无限增大，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bar"/>
                                  <m:ctrlP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将趋近于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将趋近于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50.</a:t>
                </a:r>
              </a:p>
              <a:p>
                <a:pPr lvl="0" algn="just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所以，所有这些正方形的面积之和将趋近于</a:t>
                </a: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50.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60609" y="897690"/>
                <a:ext cx="10255876" cy="4571957"/>
              </a:xfrm>
              <a:prstGeom prst="rect">
                <a:avLst/>
              </a:prstGeom>
              <a:blipFill rotWithShape="0">
                <a:blip r:embed="rId5"/>
                <a:stretch>
                  <a:fillRect l="-891" r="0" b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8946307" y="2526846"/>
            <a:ext cx="2236022" cy="2094642"/>
            <a:chOff x="6239880" y="2141798"/>
            <a:chExt cx="2236022" cy="2094642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880" y="2168049"/>
              <a:ext cx="2236022" cy="2068391"/>
            </a:xfrm>
            <a:prstGeom prst="rect">
              <a:avLst/>
            </a:prstGeom>
          </p:spPr>
        </p:pic>
        <p:graphicFrame>
          <p:nvGraphicFramePr>
            <p:cNvPr id="9" name="对象 8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6322665" y="2141798"/>
            <a:ext cx="546772" cy="53954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1" name="Equation" r:id="rId10" imgW="14020800" imgH="11277600" progId="Equation.DSMT4">
                    <p:embed/>
                  </p:oleObj>
                </mc:Choice>
                <mc:Fallback>
                  <p:oleObj name="Equation" r:id="rId10" imgW="14020800" imgH="112776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322665" y="2141798"/>
                          <a:ext cx="546772" cy="539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2"/>
    </p:custDataLst>
    <p:extLst>
      <p:ext uri="{BB962C8B-B14F-4D97-AF65-F5344CB8AC3E}">
        <p14:creationId xmlns:p14="http://schemas.microsoft.com/office/powerpoint/2010/main" val="333844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1" name="TextBox 12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典</a:t>
            </a:r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例解析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79043" y="761674"/>
            <a:ext cx="80300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b="1" kern="10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kern="100" smtClean="0">
                <a:latin typeface="Times New Roman" pitchFamily="18" charset="0"/>
                <a:cs typeface="Times New Roman" pitchFamily="18" charset="0"/>
              </a:rPr>
              <a:t>11. 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去年某地产生的生活垃圾为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万吨，其中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万吨垃圾以填埋方式处理，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万吨垃圾以环保方式处理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预计每年生活垃圾的总量递增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5%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，同时，通过环保方式处理的垃圾量每年增加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1.5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万吨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为了确定处理生活垃圾的预算，请你测算一下从今年起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年内通过填埋方式处理的垃圾总量（精确到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0.1</a:t>
            </a:r>
            <a:r>
              <a:rPr lang="zh-CN" altLang="en-US" sz="2400" kern="100">
                <a:latin typeface="Times New Roman" pitchFamily="18" charset="0"/>
                <a:cs typeface="Times New Roman" pitchFamily="18" charset="0"/>
              </a:rPr>
              <a:t>万吨）</a:t>
            </a:r>
            <a:r>
              <a:rPr lang="en-US" altLang="zh-CN" sz="2400" kern="10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400" kern="1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79043" y="4580789"/>
            <a:ext cx="10956846" cy="11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kern="1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分析：由题意可知，每年生活垃圾的总量构成等比数列，而每年以环保方式处理</a:t>
            </a:r>
            <a:endParaRPr lang="en-US" altLang="zh-CN" sz="2400" kern="1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kern="1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的垃圾量构成等差数列。因此，可以利用等差数列、等比数列的知识进行计算。</a:t>
            </a:r>
            <a:endParaRPr lang="en-US" altLang="zh-CN" sz="2400" kern="1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113" y="871887"/>
            <a:ext cx="3813719" cy="2551725"/>
          </a:xfrm>
          <a:prstGeom prst="rect">
            <a:avLst/>
          </a:prstGeom>
        </p:spPr>
      </p:pic>
    </p:spTree>
    <p:custDataLst>
      <p:tags r:id="rId9"/>
    </p:custDataLst>
    <p:extLst>
      <p:ext uri="{BB962C8B-B14F-4D97-AF65-F5344CB8AC3E}">
        <p14:creationId xmlns:p14="http://schemas.microsoft.com/office/powerpoint/2010/main" val="2383273120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4" name="矩形 3"/>
              <p:cNvSpPr/>
              <p:nvPr>
                <p:custDataLst>
                  <p:tags r:id="rId4"/>
                </p:custDataLst>
              </p:nvPr>
            </p:nvSpPr>
            <p:spPr>
              <a:xfrm>
                <a:off x="137747" y="569347"/>
                <a:ext cx="11800968" cy="6816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解：设从今年起每年生活垃圾的总量（单位：万吨）构成数列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{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>
                    <a:solidFill>
                      <a:srgbClr val="FF0000"/>
                    </a:solidFill>
                  </a:rPr>
                  <a:t>}</a:t>
                </a:r>
                <a:r>
                  <a:rPr lang="zh-CN" altLang="en-US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  ，每年以环保方式处理的垃圾量（单位：万吨）构成数列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{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>
                    <a:solidFill>
                      <a:srgbClr val="FF0000"/>
                    </a:solidFill>
                  </a:rPr>
                  <a:t>}</a:t>
                </a:r>
                <a:r>
                  <a:rPr lang="zh-CN" altLang="en-US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  ，</a:t>
                </a:r>
                <a:r>
                  <a:rPr lang="en-US" altLang="zh-CN" sz="2400" kern="100">
                    <a:solidFill>
                      <a:srgbClr val="FF0000"/>
                    </a:solidFill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r>
                  <a:rPr lang="zh-CN" altLang="en-US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年内通过填埋方式处理的垃圾总量为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zh-CN" altLang="en-US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zh-CN" altLang="en-US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单位：万吨），</a:t>
                </a: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则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=20</a:t>
                </a:r>
                <a14:m>
                  <m:oMathPara>
                    <m:oMathParaPr>
                      <m:jc/>
                    </m:oMathParaPr>
                    <m:oMath>
                      <m:sSup>
                        <m:sSup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(1+5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%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zh-CN" altLang="zh-CN" sz="2400" kern="100">
                    <a:solidFill>
                      <a:srgbClr val="FF0000"/>
                    </a:solidFill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=6+1.5</a:t>
                </a:r>
                <a:r>
                  <a:rPr lang="en-US" altLang="zh-CN" sz="2400" kern="100">
                    <a:solidFill>
                      <a:srgbClr val="FF0000"/>
                    </a:solidFill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,</m:t>
                      </m:r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 m:val="left"/>
                    </m:oMathParaPr>
                    <m:oMath>
                      <m:r>
                        <a:rPr lang="en-US" altLang="zh-CN" sz="240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20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×1.05+20×</m:t>
                          </m:r>
                          <m:sSup>
                            <m:sSupPr>
                              <m:ctrlP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1.05</m:t>
                              </m:r>
                            </m:e>
                            <m:sup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+…+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20×</m:t>
                          </m:r>
                          <m:sSup>
                            <m:sSupPr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1.05</m:t>
                              </m:r>
                            </m:e>
                            <m:sup>
                              <m:r>
                                <a:rPr lang="en-US" altLang="zh-CN" sz="2400" b="0" i="1" kern="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−(7.5+9+…6+1.5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20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×1.05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1.05</m:t>
                              </m:r>
                            </m:e>
                            <m:sup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latin typeface="Times New Roman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1.05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7.5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6+1.5</m:t>
                      </m:r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r>
                  <a:rPr lang="en-US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0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>
                    <m:oMathParaPr>
                      <m:jc m:val="left"/>
                    </m:oMathParaPr>
                    <m:oMath>
                      <m:r>
                        <a:rPr lang="en-US" altLang="zh-CN" sz="240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420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1.05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type m:val="bar"/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−420</m:t>
                      </m:r>
                    </m:oMath>
                  </m:oMathPara>
                </a14:m>
                <a:endParaRPr lang="en-US" altLang="zh-CN" sz="2400" kern="10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当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时，</a:t>
                </a:r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r>
                  <a:rPr lang="en-US" altLang="zh-CN" sz="2400" kern="10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altLang="zh-CN" sz="24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63.5</m:t>
                      </m:r>
                    </m:oMath>
                  </m:oMathPara>
                </a14:m>
                <a:endParaRPr lang="en-US" altLang="zh-CN" sz="2400" b="0" kern="100" smtClean="0">
                  <a:solidFill>
                    <a:srgbClr val="FF0000"/>
                  </a:solidFill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r>
                  <a:rPr lang="zh-CN" altLang="en-US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所以，</a:t>
                </a:r>
                <a:r>
                  <a:rPr lang="zh-CN" altLang="zh-CN" sz="2400" kern="10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从</a:t>
                </a:r>
                <a:r>
                  <a:rPr lang="zh-CN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今年起</a:t>
                </a:r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zh-CN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年内，通过填埋方式处理的垃圾总量约为</a:t>
                </a:r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63.5</a:t>
                </a:r>
                <a:r>
                  <a:rPr lang="zh-CN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万吨</a:t>
                </a:r>
                <a:r>
                  <a:rPr lang="en-US" altLang="zh-CN" sz="2400" kern="1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zh-CN" altLang="zh-CN" sz="2400" kern="1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ct val="0"/>
                  </a:spcAft>
                </a:pPr>
                <a:endParaRPr lang="zh-CN" altLang="zh-CN" kern="10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37747" y="569347"/>
                <a:ext cx="11800968" cy="6816418"/>
              </a:xfrm>
              <a:prstGeom prst="rect">
                <a:avLst/>
              </a:prstGeom>
              <a:blipFill rotWithShape="0">
                <a:blip r:embed="rId6"/>
                <a:stretch>
                  <a:fillRect l="-827" r="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7"/>
    </p:custDataLst>
    <p:extLst>
      <p:ext uri="{BB962C8B-B14F-4D97-AF65-F5344CB8AC3E}">
        <p14:creationId xmlns:p14="http://schemas.microsoft.com/office/powerpoint/2010/main" val="1931667340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TextBox 12"/>
          <p:cNvSpPr txBox="1"/>
          <p:nvPr>
            <p:custDataLst>
              <p:tags r:id="rId3"/>
            </p:custDataLst>
          </p:nvPr>
        </p:nvSpPr>
        <p:spPr>
          <a:xfrm>
            <a:off x="0" y="0"/>
            <a:ext cx="1620957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9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归纳总结</a:t>
            </a:r>
            <a:endParaRPr lang="zh-CN" altLang="en-US" sz="2799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72224" y="1276417"/>
            <a:ext cx="102816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  <a:tabLst>
                <a:tab pos="4686300"/>
              </a:tabLst>
            </a:pPr>
            <a:r>
              <a:rPr lang="zh-CN" altLang="zh-CN" sz="2800" b="1" kern="100">
                <a:latin typeface="Times New Roman" pitchFamily="18" charset="0"/>
                <a:cs typeface="Times New Roman" pitchFamily="18" charset="0"/>
              </a:rPr>
              <a:t>解决数列应用题</a:t>
            </a:r>
            <a:r>
              <a:rPr lang="zh-CN" altLang="zh-CN" sz="2800" b="1" kern="100" smtClean="0">
                <a:latin typeface="Times New Roman" pitchFamily="18" charset="0"/>
                <a:cs typeface="Times New Roman" pitchFamily="18" charset="0"/>
              </a:rPr>
              <a:t>时</a:t>
            </a:r>
            <a:endParaRPr lang="en-US" altLang="zh-CN" sz="2800" b="1" kern="10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  <a:tabLst>
                <a:tab pos="4686300"/>
              </a:tabLst>
            </a:pPr>
            <a:r>
              <a:rPr lang="zh-CN" altLang="zh-CN" sz="2800" b="1" kern="100" smtClean="0">
                <a:latin typeface="Times New Roman" pitchFamily="18" charset="0"/>
                <a:cs typeface="Times New Roman" pitchFamily="18" charset="0"/>
              </a:rPr>
              <a:t>一是</a:t>
            </a:r>
            <a:r>
              <a:rPr lang="zh-CN" altLang="en-US" sz="2800" b="1" kern="10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2800" b="1" kern="100" smtClean="0">
                <a:latin typeface="Times New Roman" pitchFamily="18" charset="0"/>
                <a:cs typeface="Times New Roman" pitchFamily="18" charset="0"/>
              </a:rPr>
              <a:t>明确</a:t>
            </a:r>
            <a:r>
              <a:rPr lang="zh-CN" altLang="zh-CN" sz="2800" b="1" kern="100">
                <a:latin typeface="Times New Roman" pitchFamily="18" charset="0"/>
                <a:cs typeface="Times New Roman" pitchFamily="18" charset="0"/>
              </a:rPr>
              <a:t>问题属于哪类应用问题，即明确是等差数列还是等比数列问题，还是含有递推关系的数列问题</a:t>
            </a:r>
            <a:r>
              <a:rPr lang="zh-CN" altLang="zh-CN" sz="2800" b="1" kern="100" smtClean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800" b="1" kern="10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  <a:tabLst>
                <a:tab pos="4686300"/>
              </a:tabLst>
            </a:pPr>
            <a:r>
              <a:rPr lang="zh-CN" altLang="zh-CN" sz="2800" b="1" kern="100" smtClean="0">
                <a:latin typeface="Times New Roman" pitchFamily="18" charset="0"/>
                <a:cs typeface="Times New Roman" pitchFamily="18" charset="0"/>
              </a:rPr>
              <a:t>二是</a:t>
            </a:r>
            <a:r>
              <a:rPr lang="zh-CN" altLang="en-US" sz="2800" b="1" kern="10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2800" b="1" kern="100" smtClean="0">
                <a:latin typeface="Times New Roman" pitchFamily="18" charset="0"/>
                <a:cs typeface="Times New Roman" pitchFamily="18" charset="0"/>
              </a:rPr>
              <a:t>明确</a:t>
            </a:r>
            <a:r>
              <a:rPr lang="zh-CN" altLang="zh-CN" sz="2800" b="1" kern="100">
                <a:latin typeface="Times New Roman" pitchFamily="18" charset="0"/>
                <a:cs typeface="Times New Roman" pitchFamily="18" charset="0"/>
              </a:rPr>
              <a:t>是求</a:t>
            </a:r>
            <a:r>
              <a:rPr lang="en-US" altLang="zh-CN" sz="2800" b="1" i="1" kern="100">
                <a:latin typeface="Times New Roman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800" b="1" i="1" kern="100" baseline="-25000">
                <a:latin typeface="Times New Roman" pitchFamily="18" charset="0"/>
                <a:cs typeface="Courier New" panose="02070309020205020404" pitchFamily="49" charset="0"/>
              </a:rPr>
              <a:t>n</a:t>
            </a:r>
            <a:r>
              <a:rPr lang="zh-CN" altLang="zh-CN" sz="2800" b="1" kern="100">
                <a:latin typeface="Times New Roman" pitchFamily="18" charset="0"/>
                <a:cs typeface="Times New Roman" pitchFamily="18" charset="0"/>
              </a:rPr>
              <a:t>，还是求</a:t>
            </a:r>
            <a:r>
              <a:rPr lang="en-US" altLang="zh-CN" sz="2800" b="1" i="1" kern="100" err="1">
                <a:latin typeface="Times New Roman" pitchFamily="18" charset="0"/>
                <a:cs typeface="Courier New" panose="02070309020205020404" pitchFamily="49" charset="0"/>
              </a:rPr>
              <a:t>S</a:t>
            </a:r>
            <a:r>
              <a:rPr lang="en-US" altLang="zh-CN" sz="2800" b="1" i="1" kern="100" baseline="-25000" err="1">
                <a:latin typeface="Times New Roman" pitchFamily="18" charset="0"/>
                <a:cs typeface="Courier New" panose="02070309020205020404" pitchFamily="49" charset="0"/>
              </a:rPr>
              <a:t>n</a:t>
            </a:r>
            <a:r>
              <a:rPr lang="en-US" altLang="zh-CN" sz="2800" b="1" kern="100">
                <a:latin typeface="Times New Roman" pitchFamily="18" charset="0"/>
                <a:cs typeface="Courier New" panose="02070309020205020404" pitchFamily="49" charset="0"/>
              </a:rPr>
              <a:t>.</a:t>
            </a:r>
            <a:r>
              <a:rPr lang="zh-CN" altLang="zh-CN" sz="2800" b="1" kern="100">
                <a:latin typeface="Times New Roman" pitchFamily="18" charset="0"/>
                <a:cs typeface="Times New Roman" pitchFamily="18" charset="0"/>
              </a:rPr>
              <a:t>细胞繁殖、利率、增长率等问题一般为等比数列问题．</a:t>
            </a:r>
            <a:endParaRPr lang="zh-CN" altLang="zh-CN" sz="1050" kern="1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89949"/>
      </p:ext>
    </p:extLst>
  </p:cSld>
  <p:clrMapOvr>
    <a:masterClrMapping/>
  </p:clrMapOvr>
  <p:transition spd="slow"/>
  <p:timing/>
</p:sld>
</file>

<file path=ppt/tags/tag1.xml><?xml version="1.0" encoding="utf-8"?>
<p:tagLst xmlns:p="http://schemas.openxmlformats.org/presentationml/2006/main">
  <p:tag name="AS_UNIQUEID" val="64"/>
</p:tagLst>
</file>

<file path=ppt/tags/tag10.xml><?xml version="1.0" encoding="utf-8"?>
<p:tagLst xmlns:p="http://schemas.openxmlformats.org/presentationml/2006/main">
  <p:tag name="AS_UNIQUEID" val="73"/>
</p:tagLst>
</file>

<file path=ppt/tags/tag100.xml><?xml version="1.0" encoding="utf-8"?>
<p:tagLst xmlns:p="http://schemas.openxmlformats.org/presentationml/2006/main">
  <p:tag name="AS_UNIQUEID" val="163"/>
</p:tagLst>
</file>

<file path=ppt/tags/tag101.xml><?xml version="1.0" encoding="utf-8"?>
<p:tagLst xmlns:p="http://schemas.openxmlformats.org/presentationml/2006/main">
  <p:tag name="AS_UNIQUEID" val="164"/>
</p:tagLst>
</file>

<file path=ppt/tags/tag102.xml><?xml version="1.0" encoding="utf-8"?>
<p:tagLst xmlns:p="http://schemas.openxmlformats.org/presentationml/2006/main">
  <p:tag name="AS_UNIQUEID" val="165"/>
</p:tagLst>
</file>

<file path=ppt/tags/tag103.xml><?xml version="1.0" encoding="utf-8"?>
<p:tagLst xmlns:p="http://schemas.openxmlformats.org/presentationml/2006/main">
  <p:tag name="AS_UNIQUEID" val="166"/>
</p:tagLst>
</file>

<file path=ppt/tags/tag104.xml><?xml version="1.0" encoding="utf-8"?>
<p:tagLst xmlns:p="http://schemas.openxmlformats.org/presentationml/2006/main">
  <p:tag name="AS_UNIQUEID" val="167"/>
</p:tagLst>
</file>

<file path=ppt/tags/tag105.xml><?xml version="1.0" encoding="utf-8"?>
<p:tagLst xmlns:p="http://schemas.openxmlformats.org/presentationml/2006/main">
  <p:tag name="AS_UNIQUEID" val="168"/>
</p:tagLst>
</file>

<file path=ppt/tags/tag106.xml><?xml version="1.0" encoding="utf-8"?>
<p:tagLst xmlns:p="http://schemas.openxmlformats.org/presentationml/2006/main">
  <p:tag name="AS_UNIQUEID" val="169"/>
</p:tagLst>
</file>

<file path=ppt/tags/tag107.xml><?xml version="1.0" encoding="utf-8"?>
<p:tagLst xmlns:p="http://schemas.openxmlformats.org/presentationml/2006/main">
  <p:tag name="AS_UNIQUEID" val="170"/>
</p:tagLst>
</file>

<file path=ppt/tags/tag108.xml><?xml version="1.0" encoding="utf-8"?>
<p:tagLst xmlns:p="http://schemas.openxmlformats.org/presentationml/2006/main">
  <p:tag name="AS_UNIQUEID" val="171"/>
</p:tagLst>
</file>

<file path=ppt/tags/tag109.xml><?xml version="1.0" encoding="utf-8"?>
<p:tagLst xmlns:p="http://schemas.openxmlformats.org/presentationml/2006/main">
  <p:tag name="AS_UNIQUEID" val="172"/>
</p:tagLst>
</file>

<file path=ppt/tags/tag11.xml><?xml version="1.0" encoding="utf-8"?>
<p:tagLst xmlns:p="http://schemas.openxmlformats.org/presentationml/2006/main">
  <p:tag name="AS_UNIQUEID" val="74"/>
</p:tagLst>
</file>

<file path=ppt/tags/tag110.xml><?xml version="1.0" encoding="utf-8"?>
<p:tagLst xmlns:p="http://schemas.openxmlformats.org/presentationml/2006/main">
  <p:tag name="AS_UNIQUEID" val="173"/>
</p:tagLst>
</file>

<file path=ppt/tags/tag111.xml><?xml version="1.0" encoding="utf-8"?>
<p:tagLst xmlns:p="http://schemas.openxmlformats.org/presentationml/2006/main">
  <p:tag name="AS_UNIQUEID" val="174"/>
</p:tagLst>
</file>

<file path=ppt/tags/tag112.xml><?xml version="1.0" encoding="utf-8"?>
<p:tagLst xmlns:p="http://schemas.openxmlformats.org/presentationml/2006/main">
  <p:tag name="AS_UNIQUEID" val="175"/>
</p:tagLst>
</file>

<file path=ppt/tags/tag113.xml><?xml version="1.0" encoding="utf-8"?>
<p:tagLst xmlns:p="http://schemas.openxmlformats.org/presentationml/2006/main">
  <p:tag name="AS_UNIQUEID" val="176"/>
</p:tagLst>
</file>

<file path=ppt/tags/tag114.xml><?xml version="1.0" encoding="utf-8"?>
<p:tagLst xmlns:p="http://schemas.openxmlformats.org/presentationml/2006/main">
  <p:tag name="AS_UNIQUEID" val="177"/>
</p:tagLst>
</file>

<file path=ppt/tags/tag115.xml><?xml version="1.0" encoding="utf-8"?>
<p:tagLst xmlns:p="http://schemas.openxmlformats.org/presentationml/2006/main">
  <p:tag name="AS_UNIQUEID" val="178"/>
</p:tagLst>
</file>

<file path=ppt/tags/tag116.xml><?xml version="1.0" encoding="utf-8"?>
<p:tagLst xmlns:p="http://schemas.openxmlformats.org/presentationml/2006/main">
  <p:tag name="AS_UNIQUEID" val="179"/>
</p:tagLst>
</file>

<file path=ppt/tags/tag117.xml><?xml version="1.0" encoding="utf-8"?>
<p:tagLst xmlns:p="http://schemas.openxmlformats.org/presentationml/2006/main">
  <p:tag name="AS_UNIQUEID" val="180"/>
</p:tagLst>
</file>

<file path=ppt/tags/tag118.xml><?xml version="1.0" encoding="utf-8"?>
<p:tagLst xmlns:p="http://schemas.openxmlformats.org/presentationml/2006/main">
  <p:tag name="AS_UNIQUEID" val="181"/>
</p:tagLst>
</file>

<file path=ppt/tags/tag119.xml><?xml version="1.0" encoding="utf-8"?>
<p:tagLst xmlns:p="http://schemas.openxmlformats.org/presentationml/2006/main">
  <p:tag name="AS_UNIQUEID" val="182"/>
</p:tagLst>
</file>

<file path=ppt/tags/tag12.xml><?xml version="1.0" encoding="utf-8"?>
<p:tagLst xmlns:p="http://schemas.openxmlformats.org/presentationml/2006/main">
  <p:tag name="AS_UNIQUEID" val="75"/>
</p:tagLst>
</file>

<file path=ppt/tags/tag120.xml><?xml version="1.0" encoding="utf-8"?>
<p:tagLst xmlns:p="http://schemas.openxmlformats.org/presentationml/2006/main">
  <p:tag name="AS_UNIQUEID" val="183"/>
</p:tagLst>
</file>

<file path=ppt/tags/tag121.xml><?xml version="1.0" encoding="utf-8"?>
<p:tagLst xmlns:p="http://schemas.openxmlformats.org/presentationml/2006/main">
  <p:tag name="AS_UNIQUEID" val="184"/>
</p:tagLst>
</file>

<file path=ppt/tags/tag122.xml><?xml version="1.0" encoding="utf-8"?>
<p:tagLst xmlns:p="http://schemas.openxmlformats.org/presentationml/2006/main">
  <p:tag name="AS_UNIQUEID" val="185"/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123.xml><?xml version="1.0" encoding="utf-8"?>
<p:tagLst xmlns:p="http://schemas.openxmlformats.org/presentationml/2006/main">
  <p:tag name="AS_UNIQUEID" val="186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24.xml><?xml version="1.0" encoding="utf-8"?>
<p:tagLst xmlns:p="http://schemas.openxmlformats.org/presentationml/2006/main">
  <p:tag name="AS_UNIQUEID" val="187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25.xml><?xml version="1.0" encoding="utf-8"?>
<p:tagLst xmlns:p="http://schemas.openxmlformats.org/presentationml/2006/main">
  <p:tag name="AS_UNIQUEID" val="188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26.xml><?xml version="1.0" encoding="utf-8"?>
<p:tagLst xmlns:p="http://schemas.openxmlformats.org/presentationml/2006/main">
  <p:tag name="AS_UNIQUEID" val="189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27.xml><?xml version="1.0" encoding="utf-8"?>
<p:tagLst xmlns:p="http://schemas.openxmlformats.org/presentationml/2006/main">
  <p:tag name="AS_UNIQUEID" val="190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28.xml><?xml version="1.0" encoding="utf-8"?>
<p:tagLst xmlns:p="http://schemas.openxmlformats.org/presentationml/2006/main">
  <p:tag name="AS_UNIQUEID" val="191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TYPE" val="i"/>
</p:tagLst>
</file>

<file path=ppt/tags/tag129.xml><?xml version="1.0" encoding="utf-8"?>
<p:tagLst xmlns:p="http://schemas.openxmlformats.org/presentationml/2006/main">
  <p:tag name="AS_UNIQUEID" val="192"/>
</p:tagLst>
</file>

<file path=ppt/tags/tag13.xml><?xml version="1.0" encoding="utf-8"?>
<p:tagLst xmlns:p="http://schemas.openxmlformats.org/presentationml/2006/main">
  <p:tag name="AS_UNIQUEID" val="76"/>
</p:tagLst>
</file>

<file path=ppt/tags/tag130.xml><?xml version="1.0" encoding="utf-8"?>
<p:tagLst xmlns:p="http://schemas.openxmlformats.org/presentationml/2006/main">
  <p:tag name="AS_UNIQUEID" val="193"/>
</p:tagLst>
</file>

<file path=ppt/tags/tag131.xml><?xml version="1.0" encoding="utf-8"?>
<p:tagLst xmlns:p="http://schemas.openxmlformats.org/presentationml/2006/main">
  <p:tag name="AS_UNIQUEID" val="194"/>
</p:tagLst>
</file>

<file path=ppt/tags/tag132.xml><?xml version="1.0" encoding="utf-8"?>
<p:tagLst xmlns:p="http://schemas.openxmlformats.org/presentationml/2006/main">
  <p:tag name="AS_UNIQUEID" val="195"/>
</p:tagLst>
</file>

<file path=ppt/tags/tag133.xml><?xml version="1.0" encoding="utf-8"?>
<p:tagLst xmlns:p="http://schemas.openxmlformats.org/presentationml/2006/main">
  <p:tag name="AS_UNIQUEID" val="196"/>
</p:tagLst>
</file>

<file path=ppt/tags/tag134.xml><?xml version="1.0" encoding="utf-8"?>
<p:tagLst xmlns:p="http://schemas.openxmlformats.org/presentationml/2006/main">
  <p:tag name="AS_UNIQUEID" val="197"/>
</p:tagLst>
</file>

<file path=ppt/tags/tag135.xml><?xml version="1.0" encoding="utf-8"?>
<p:tagLst xmlns:p="http://schemas.openxmlformats.org/presentationml/2006/main">
  <p:tag name="AS_UNIQUEID" val="198"/>
</p:tagLst>
</file>

<file path=ppt/tags/tag136.xml><?xml version="1.0" encoding="utf-8"?>
<p:tagLst xmlns:p="http://schemas.openxmlformats.org/presentationml/2006/main">
  <p:tag name="AS_UNIQUEID" val="199"/>
</p:tagLst>
</file>

<file path=ppt/tags/tag137.xml><?xml version="1.0" encoding="utf-8"?>
<p:tagLst xmlns:p="http://schemas.openxmlformats.org/presentationml/2006/main">
  <p:tag name="AS_UNIQUEID" val="200"/>
</p:tagLst>
</file>

<file path=ppt/tags/tag138.xml><?xml version="1.0" encoding="utf-8"?>
<p:tagLst xmlns:p="http://schemas.openxmlformats.org/presentationml/2006/main">
  <p:tag name="AS_UNIQUEID" val="201"/>
</p:tagLst>
</file>

<file path=ppt/tags/tag139.xml><?xml version="1.0" encoding="utf-8"?>
<p:tagLst xmlns:p="http://schemas.openxmlformats.org/presentationml/2006/main">
  <p:tag name="AS_UNIQUEID" val="202"/>
</p:tagLst>
</file>

<file path=ppt/tags/tag14.xml><?xml version="1.0" encoding="utf-8"?>
<p:tagLst xmlns:p="http://schemas.openxmlformats.org/presentationml/2006/main">
  <p:tag name="AS_UNIQUEID" val="77"/>
</p:tagLst>
</file>

<file path=ppt/tags/tag140.xml><?xml version="1.0" encoding="utf-8"?>
<p:tagLst xmlns:p="http://schemas.openxmlformats.org/presentationml/2006/main">
  <p:tag name="AS_UNIQUEID" val="203"/>
</p:tagLst>
</file>

<file path=ppt/tags/tag141.xml><?xml version="1.0" encoding="utf-8"?>
<p:tagLst xmlns:p="http://schemas.openxmlformats.org/presentationml/2006/main">
  <p:tag name="AS_UNIQUEID" val="204"/>
</p:tagLst>
</file>

<file path=ppt/tags/tag142.xml><?xml version="1.0" encoding="utf-8"?>
<p:tagLst xmlns:p="http://schemas.openxmlformats.org/presentationml/2006/main">
  <p:tag name="AS_UNIQUEID" val="205"/>
</p:tagLst>
</file>

<file path=ppt/tags/tag143.xml><?xml version="1.0" encoding="utf-8"?>
<p:tagLst xmlns:p="http://schemas.openxmlformats.org/presentationml/2006/main">
  <p:tag name="AS_UNIQUEID" val="206"/>
</p:tagLst>
</file>

<file path=ppt/tags/tag144.xml><?xml version="1.0" encoding="utf-8"?>
<p:tagLst xmlns:p="http://schemas.openxmlformats.org/presentationml/2006/main">
  <p:tag name="AS_UNIQUEID" val="207"/>
</p:tagLst>
</file>

<file path=ppt/tags/tag145.xml><?xml version="1.0" encoding="utf-8"?>
<p:tagLst xmlns:p="http://schemas.openxmlformats.org/presentationml/2006/main">
  <p:tag name="AS_UNIQUEID" val="208"/>
</p:tagLst>
</file>

<file path=ppt/tags/tag146.xml><?xml version="1.0" encoding="utf-8"?>
<p:tagLst xmlns:p="http://schemas.openxmlformats.org/presentationml/2006/main">
  <p:tag name="AS_UNIQUEID" val="209"/>
</p:tagLst>
</file>

<file path=ppt/tags/tag147.xml><?xml version="1.0" encoding="utf-8"?>
<p:tagLst xmlns:p="http://schemas.openxmlformats.org/presentationml/2006/main">
  <p:tag name="AS_UNIQUEID" val="210"/>
</p:tagLst>
</file>

<file path=ppt/tags/tag148.xml><?xml version="1.0" encoding="utf-8"?>
<p:tagLst xmlns:p="http://schemas.openxmlformats.org/presentationml/2006/main">
  <p:tag name="AS_UNIQUEID" val="211"/>
</p:tagLst>
</file>

<file path=ppt/tags/tag149.xml><?xml version="1.0" encoding="utf-8"?>
<p:tagLst xmlns:p="http://schemas.openxmlformats.org/presentationml/2006/main">
  <p:tag name="AS_UNIQUEID" val="212"/>
</p:tagLst>
</file>

<file path=ppt/tags/tag15.xml><?xml version="1.0" encoding="utf-8"?>
<p:tagLst xmlns:p="http://schemas.openxmlformats.org/presentationml/2006/main">
  <p:tag name="AS_UNIQUEID" val="78"/>
</p:tagLst>
</file>

<file path=ppt/tags/tag150.xml><?xml version="1.0" encoding="utf-8"?>
<p:tagLst xmlns:p="http://schemas.openxmlformats.org/presentationml/2006/main">
  <p:tag name="AS_UNIQUEID" val="213"/>
</p:tagLst>
</file>

<file path=ppt/tags/tag151.xml><?xml version="1.0" encoding="utf-8"?>
<p:tagLst xmlns:p="http://schemas.openxmlformats.org/presentationml/2006/main">
  <p:tag name="AS_UNIQUEID" val="214"/>
</p:tagLst>
</file>

<file path=ppt/tags/tag152.xml><?xml version="1.0" encoding="utf-8"?>
<p:tagLst xmlns:p="http://schemas.openxmlformats.org/presentationml/2006/main">
  <p:tag name="AS_UNIQUEID" val="215"/>
</p:tagLst>
</file>

<file path=ppt/tags/tag153.xml><?xml version="1.0" encoding="utf-8"?>
<p:tagLst xmlns:p="http://schemas.openxmlformats.org/presentationml/2006/main">
  <p:tag name="AS_UNIQUEID" val="216"/>
</p:tagLst>
</file>

<file path=ppt/tags/tag154.xml><?xml version="1.0" encoding="utf-8"?>
<p:tagLst xmlns:p="http://schemas.openxmlformats.org/presentationml/2006/main">
  <p:tag name="AS_UNIQUEID" val="217"/>
</p:tagLst>
</file>

<file path=ppt/tags/tag155.xml><?xml version="1.0" encoding="utf-8"?>
<p:tagLst xmlns:p="http://schemas.openxmlformats.org/presentationml/2006/main">
  <p:tag name="AS_UNIQUEID" val="218"/>
</p:tagLst>
</file>

<file path=ppt/tags/tag156.xml><?xml version="1.0" encoding="utf-8"?>
<p:tagLst xmlns:p="http://schemas.openxmlformats.org/presentationml/2006/main">
  <p:tag name="AS_UNIQUEID" val="219"/>
</p:tagLst>
</file>

<file path=ppt/tags/tag157.xml><?xml version="1.0" encoding="utf-8"?>
<p:tagLst xmlns:p="http://schemas.openxmlformats.org/presentationml/2006/main">
  <p:tag name="AS_UNIQUEID" val="220"/>
</p:tagLst>
</file>

<file path=ppt/tags/tag158.xml><?xml version="1.0" encoding="utf-8"?>
<p:tagLst xmlns:p="http://schemas.openxmlformats.org/presentationml/2006/main">
  <p:tag name="AS_UNIQUEID" val="221"/>
</p:tagLst>
</file>

<file path=ppt/tags/tag159.xml><?xml version="1.0" encoding="utf-8"?>
<p:tagLst xmlns:p="http://schemas.openxmlformats.org/presentationml/2006/main">
  <p:tag name="AS_UNIQUEID" val="222"/>
</p:tagLst>
</file>

<file path=ppt/tags/tag16.xml><?xml version="1.0" encoding="utf-8"?>
<p:tagLst xmlns:p="http://schemas.openxmlformats.org/presentationml/2006/main">
  <p:tag name="AS_UNIQUEID" val="79"/>
</p:tagLst>
</file>

<file path=ppt/tags/tag160.xml><?xml version="1.0" encoding="utf-8"?>
<p:tagLst xmlns:p="http://schemas.openxmlformats.org/presentationml/2006/main">
  <p:tag name="AS_UNIQUEID" val="223"/>
</p:tagLst>
</file>

<file path=ppt/tags/tag161.xml><?xml version="1.0" encoding="utf-8"?>
<p:tagLst xmlns:p="http://schemas.openxmlformats.org/presentationml/2006/main">
  <p:tag name="AS_UNIQUEID" val="224"/>
</p:tagLst>
</file>

<file path=ppt/tags/tag162.xml><?xml version="1.0" encoding="utf-8"?>
<p:tagLst xmlns:p="http://schemas.openxmlformats.org/presentationml/2006/main">
  <p:tag name="AS_UNIQUEID" val="225"/>
</p:tagLst>
</file>

<file path=ppt/tags/tag163.xml><?xml version="1.0" encoding="utf-8"?>
<p:tagLst xmlns:p="http://schemas.openxmlformats.org/presentationml/2006/main">
  <p:tag name="AS_UNIQUEID" val="226"/>
</p:tagLst>
</file>

<file path=ppt/tags/tag164.xml><?xml version="1.0" encoding="utf-8"?>
<p:tagLst xmlns:p="http://schemas.openxmlformats.org/presentationml/2006/main">
  <p:tag name="AS_UNIQUEID" val="227"/>
</p:tagLst>
</file>

<file path=ppt/tags/tag165.xml><?xml version="1.0" encoding="utf-8"?>
<p:tagLst xmlns:p="http://schemas.openxmlformats.org/presentationml/2006/main">
  <p:tag name="AS_UNIQUEID" val="228"/>
</p:tagLst>
</file>

<file path=ppt/tags/tag166.xml><?xml version="1.0" encoding="utf-8"?>
<p:tagLst xmlns:p="http://schemas.openxmlformats.org/presentationml/2006/main">
  <p:tag name="AS_UNIQUEID" val="229"/>
</p:tagLst>
</file>

<file path=ppt/tags/tag167.xml><?xml version="1.0" encoding="utf-8"?>
<p:tagLst xmlns:p="http://schemas.openxmlformats.org/presentationml/2006/main">
  <p:tag name="AS_UNIQUEID" val="230"/>
</p:tagLst>
</file>

<file path=ppt/tags/tag168.xml><?xml version="1.0" encoding="utf-8"?>
<p:tagLst xmlns:p="http://schemas.openxmlformats.org/presentationml/2006/main">
  <p:tag name="AS_UNIQUEID" val="231"/>
</p:tagLst>
</file>

<file path=ppt/tags/tag169.xml><?xml version="1.0" encoding="utf-8"?>
<p:tagLst xmlns:p="http://schemas.openxmlformats.org/presentationml/2006/main">
  <p:tag name="AS_UNIQUEID" val="232"/>
</p:tagLst>
</file>

<file path=ppt/tags/tag17.xml><?xml version="1.0" encoding="utf-8"?>
<p:tagLst xmlns:p="http://schemas.openxmlformats.org/presentationml/2006/main">
  <p:tag name="AS_UNIQUEID" val="80"/>
</p:tagLst>
</file>

<file path=ppt/tags/tag170.xml><?xml version="1.0" encoding="utf-8"?>
<p:tagLst xmlns:p="http://schemas.openxmlformats.org/presentationml/2006/main">
  <p:tag name="AS_UNIQUEID" val="233"/>
</p:tagLst>
</file>

<file path=ppt/tags/tag171.xml><?xml version="1.0" encoding="utf-8"?>
<p:tagLst xmlns:p="http://schemas.openxmlformats.org/presentationml/2006/main">
  <p:tag name="AS_UNIQUEID" val="234"/>
</p:tagLst>
</file>

<file path=ppt/tags/tag172.xml><?xml version="1.0" encoding="utf-8"?>
<p:tagLst xmlns:p="http://schemas.openxmlformats.org/presentationml/2006/main">
  <p:tag name="AS_UNIQUEID" val="235"/>
</p:tagLst>
</file>

<file path=ppt/tags/tag173.xml><?xml version="1.0" encoding="utf-8"?>
<p:tagLst xmlns:p="http://schemas.openxmlformats.org/presentationml/2006/main">
  <p:tag name="AS_UNIQUEID" val="236"/>
</p:tagLst>
</file>

<file path=ppt/tags/tag174.xml><?xml version="1.0" encoding="utf-8"?>
<p:tagLst xmlns:p="http://schemas.openxmlformats.org/presentationml/2006/main">
  <p:tag name="AS_UNIQUEID" val="237"/>
</p:tagLst>
</file>

<file path=ppt/tags/tag175.xml><?xml version="1.0" encoding="utf-8"?>
<p:tagLst xmlns:p="http://schemas.openxmlformats.org/presentationml/2006/main">
  <p:tag name="AS_UNIQUEID" val="238"/>
</p:tagLst>
</file>

<file path=ppt/tags/tag176.xml><?xml version="1.0" encoding="utf-8"?>
<p:tagLst xmlns:p="http://schemas.openxmlformats.org/presentationml/2006/main">
  <p:tag name="AS_UNIQUEID" val="239"/>
</p:tagLst>
</file>

<file path=ppt/tags/tag177.xml><?xml version="1.0" encoding="utf-8"?>
<p:tagLst xmlns:p="http://schemas.openxmlformats.org/presentationml/2006/main">
  <p:tag name="AS_UNIQUEID" val="240"/>
</p:tagLst>
</file>

<file path=ppt/tags/tag178.xml><?xml version="1.0" encoding="utf-8"?>
<p:tagLst xmlns:p="http://schemas.openxmlformats.org/presentationml/2006/main">
  <p:tag name="AS_UNIQUEID" val="241"/>
</p:tagLst>
</file>

<file path=ppt/tags/tag179.xml><?xml version="1.0" encoding="utf-8"?>
<p:tagLst xmlns:p="http://schemas.openxmlformats.org/presentationml/2006/main">
  <p:tag name="AS_UNIQUEID" val="242"/>
</p:tagLst>
</file>

<file path=ppt/tags/tag18.xml><?xml version="1.0" encoding="utf-8"?>
<p:tagLst xmlns:p="http://schemas.openxmlformats.org/presentationml/2006/main">
  <p:tag name="AS_UNIQUEID" val="81"/>
</p:tagLst>
</file>

<file path=ppt/tags/tag180.xml><?xml version="1.0" encoding="utf-8"?>
<p:tagLst xmlns:p="http://schemas.openxmlformats.org/presentationml/2006/main">
  <p:tag name="AS_UNIQUEID" val="243"/>
</p:tagLst>
</file>

<file path=ppt/tags/tag181.xml><?xml version="1.0" encoding="utf-8"?>
<p:tagLst xmlns:p="http://schemas.openxmlformats.org/presentationml/2006/main">
  <p:tag name="AS_UNIQUEID" val="244"/>
</p:tagLst>
</file>

<file path=ppt/tags/tag182.xml><?xml version="1.0" encoding="utf-8"?>
<p:tagLst xmlns:p="http://schemas.openxmlformats.org/presentationml/2006/main">
  <p:tag name="AS_UNIQUEID" val="245"/>
</p:tagLst>
</file>

<file path=ppt/tags/tag183.xml><?xml version="1.0" encoding="utf-8"?>
<p:tagLst xmlns:p="http://schemas.openxmlformats.org/presentationml/2006/main">
  <p:tag name="AS_UNIQUEID" val="246"/>
</p:tagLst>
</file>

<file path=ppt/tags/tag184.xml><?xml version="1.0" encoding="utf-8"?>
<p:tagLst xmlns:p="http://schemas.openxmlformats.org/presentationml/2006/main">
  <p:tag name="AS_UNIQUEID" val="247"/>
</p:tagLst>
</file>

<file path=ppt/tags/tag185.xml><?xml version="1.0" encoding="utf-8"?>
<p:tagLst xmlns:p="http://schemas.openxmlformats.org/presentationml/2006/main">
  <p:tag name="AS_UNIQUEID" val="248"/>
</p:tagLst>
</file>

<file path=ppt/tags/tag186.xml><?xml version="1.0" encoding="utf-8"?>
<p:tagLst xmlns:p="http://schemas.openxmlformats.org/presentationml/2006/main">
  <p:tag name="AS_UNIQUEID" val="249"/>
</p:tagLst>
</file>

<file path=ppt/tags/tag187.xml><?xml version="1.0" encoding="utf-8"?>
<p:tagLst xmlns:p="http://schemas.openxmlformats.org/presentationml/2006/main">
  <p:tag name="AS_UNIQUEID" val="250"/>
</p:tagLst>
</file>

<file path=ppt/tags/tag188.xml><?xml version="1.0" encoding="utf-8"?>
<p:tagLst xmlns:p="http://schemas.openxmlformats.org/presentationml/2006/main">
  <p:tag name="KSO_WM_TEMPLATE_CATEGORY" val="custom"/>
  <p:tag name="KSO_WM_TEMPLATE_INDEX" val="20205250"/>
</p:tagLst>
</file>

<file path=ppt/tags/tag189.xml><?xml version="1.0" encoding="utf-8"?>
<p:tagLst xmlns:p="http://schemas.openxmlformats.org/presentationml/2006/main">
  <p:tag name="AS_UNIQUEID" val="251"/>
</p:tagLst>
</file>

<file path=ppt/tags/tag19.xml><?xml version="1.0" encoding="utf-8"?>
<p:tagLst xmlns:p="http://schemas.openxmlformats.org/presentationml/2006/main">
  <p:tag name="AS_UNIQUEID" val="82"/>
</p:tagLst>
</file>

<file path=ppt/tags/tag190.xml><?xml version="1.0" encoding="utf-8"?>
<p:tagLst xmlns:p="http://schemas.openxmlformats.org/presentationml/2006/main">
  <p:tag name="AS_UNIQUEID" val="252"/>
</p:tagLst>
</file>

<file path=ppt/tags/tag191.xml><?xml version="1.0" encoding="utf-8"?>
<p:tagLst xmlns:p="http://schemas.openxmlformats.org/presentationml/2006/main">
  <p:tag name="AS_UNIQUEID" val="253"/>
</p:tagLst>
</file>

<file path=ppt/tags/tag192.xml><?xml version="1.0" encoding="utf-8"?>
<p:tagLst xmlns:p="http://schemas.openxmlformats.org/presentationml/2006/main">
  <p:tag name="AS_UNIQUEID" val="254"/>
</p:tagLst>
</file>

<file path=ppt/tags/tag193.xml><?xml version="1.0" encoding="utf-8"?>
<p:tagLst xmlns:p="http://schemas.openxmlformats.org/presentationml/2006/main">
  <p:tag name="AS_UNIQUEID" val="255"/>
</p:tagLst>
</file>

<file path=ppt/tags/tag194.xml><?xml version="1.0" encoding="utf-8"?>
<p:tagLst xmlns:p="http://schemas.openxmlformats.org/presentationml/2006/main">
  <p:tag name="AS_UNIQUEID" val="256"/>
</p:tagLst>
</file>

<file path=ppt/tags/tag195.xml><?xml version="1.0" encoding="utf-8"?>
<p:tagLst xmlns:p="http://schemas.openxmlformats.org/presentationml/2006/main">
  <p:tag name="KSO_WM_TEMPLATE_CATEGORY" val="custom"/>
  <p:tag name="KSO_WM_TEMPLATE_INDEX" val="20205250"/>
</p:tagLst>
</file>

<file path=ppt/tags/tag196.xml><?xml version="1.0" encoding="utf-8"?>
<p:tagLst xmlns:p="http://schemas.openxmlformats.org/presentationml/2006/main">
  <p:tag name="AS_UNIQUEID" val="257"/>
</p:tagLst>
</file>

<file path=ppt/tags/tag197.xml><?xml version="1.0" encoding="utf-8"?>
<p:tagLst xmlns:p="http://schemas.openxmlformats.org/presentationml/2006/main">
  <p:tag name="AS_UNIQUEID" val="258"/>
</p:tagLst>
</file>

<file path=ppt/tags/tag198.xml><?xml version="1.0" encoding="utf-8"?>
<p:tagLst xmlns:p="http://schemas.openxmlformats.org/presentationml/2006/main">
  <p:tag name="AS_UNIQUEID" val="259"/>
</p:tagLst>
</file>

<file path=ppt/tags/tag199.xml><?xml version="1.0" encoding="utf-8"?>
<p:tagLst xmlns:p="http://schemas.openxmlformats.org/presentationml/2006/main">
  <p:tag name="AS_UNIQUEID" val="260"/>
</p:tagLst>
</file>

<file path=ppt/tags/tag2.xml><?xml version="1.0" encoding="utf-8"?>
<p:tagLst xmlns:p="http://schemas.openxmlformats.org/presentationml/2006/main">
  <p:tag name="AS_UNIQUEID" val="65"/>
</p:tagLst>
</file>

<file path=ppt/tags/tag20.xml><?xml version="1.0" encoding="utf-8"?>
<p:tagLst xmlns:p="http://schemas.openxmlformats.org/presentationml/2006/main">
  <p:tag name="AS_UNIQUEID" val="83"/>
</p:tagLst>
</file>

<file path=ppt/tags/tag200.xml><?xml version="1.0" encoding="utf-8"?>
<p:tagLst xmlns:p="http://schemas.openxmlformats.org/presentationml/2006/main">
  <p:tag name="AS_UNIQUEID" val="261"/>
</p:tagLst>
</file>

<file path=ppt/tags/tag201.xml><?xml version="1.0" encoding="utf-8"?>
<p:tagLst xmlns:p="http://schemas.openxmlformats.org/presentationml/2006/main">
  <p:tag name="AS_UNIQUEID" val="262"/>
</p:tagLst>
</file>

<file path=ppt/tags/tag202.xml><?xml version="1.0" encoding="utf-8"?>
<p:tagLst xmlns:p="http://schemas.openxmlformats.org/presentationml/2006/main">
  <p:tag name="AS_UNIQUEID" val="263"/>
</p:tagLst>
</file>

<file path=ppt/tags/tag203.xml><?xml version="1.0" encoding="utf-8"?>
<p:tagLst xmlns:p="http://schemas.openxmlformats.org/presentationml/2006/main">
  <p:tag name="AS_UNIQUEID" val="264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5.xml><?xml version="1.0" encoding="utf-8"?>
<p:tagLst xmlns:p="http://schemas.openxmlformats.org/presentationml/2006/main">
  <p:tag name="AS_UNIQUEID" val="265"/>
</p:tagLst>
</file>

<file path=ppt/tags/tag206.xml><?xml version="1.0" encoding="utf-8"?>
<p:tagLst xmlns:p="http://schemas.openxmlformats.org/presentationml/2006/main">
  <p:tag name="AS_UNIQUEID" val="266"/>
</p:tagLst>
</file>

<file path=ppt/tags/tag207.xml><?xml version="1.0" encoding="utf-8"?>
<p:tagLst xmlns:p="http://schemas.openxmlformats.org/presentationml/2006/main">
  <p:tag name="AS_UNIQUEID" val="267"/>
</p:tagLst>
</file>

<file path=ppt/tags/tag208.xml><?xml version="1.0" encoding="utf-8"?>
<p:tagLst xmlns:p="http://schemas.openxmlformats.org/presentationml/2006/main">
  <p:tag name="AS_UNIQUEID" val="268"/>
</p:tagLst>
</file>

<file path=ppt/tags/tag209.xml><?xml version="1.0" encoding="utf-8"?>
<p:tagLst xmlns:p="http://schemas.openxmlformats.org/presentationml/2006/main">
  <p:tag name="AS_UNIQUEID" val="269"/>
</p:tagLst>
</file>

<file path=ppt/tags/tag21.xml><?xml version="1.0" encoding="utf-8"?>
<p:tagLst xmlns:p="http://schemas.openxmlformats.org/presentationml/2006/main">
  <p:tag name="AS_UNIQUEID" val="84"/>
</p:tagLst>
</file>

<file path=ppt/tags/tag210.xml><?xml version="1.0" encoding="utf-8"?>
<p:tagLst xmlns:p="http://schemas.openxmlformats.org/presentationml/2006/main">
  <p:tag name="AS_UNIQUEID" val="270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2.xml><?xml version="1.0" encoding="utf-8"?>
<p:tagLst xmlns:p="http://schemas.openxmlformats.org/presentationml/2006/main">
  <p:tag name="AS_UNIQUEID" val="271"/>
</p:tagLst>
</file>

<file path=ppt/tags/tag213.xml><?xml version="1.0" encoding="utf-8"?>
<p:tagLst xmlns:p="http://schemas.openxmlformats.org/presentationml/2006/main">
  <p:tag name="AS_UNIQUEID" val="272"/>
</p:tagLst>
</file>

<file path=ppt/tags/tag214.xml><?xml version="1.0" encoding="utf-8"?>
<p:tagLst xmlns:p="http://schemas.openxmlformats.org/presentationml/2006/main">
  <p:tag name="AS_UNIQUEID" val="273"/>
</p:tagLst>
</file>

<file path=ppt/tags/tag215.xml><?xml version="1.0" encoding="utf-8"?>
<p:tagLst xmlns:p="http://schemas.openxmlformats.org/presentationml/2006/main">
  <p:tag name="AS_UNIQUEID" val="274"/>
</p:tagLst>
</file>

<file path=ppt/tags/tag216.xml><?xml version="1.0" encoding="utf-8"?>
<p:tagLst xmlns:p="http://schemas.openxmlformats.org/presentationml/2006/main">
  <p:tag name="AS_UNIQUEID" val="275"/>
</p:tagLst>
</file>

<file path=ppt/tags/tag217.xml><?xml version="1.0" encoding="utf-8"?>
<p:tagLst xmlns:p="http://schemas.openxmlformats.org/presentationml/2006/main">
  <p:tag name="AS_UNIQUEID" val="276"/>
</p:tagLst>
</file>

<file path=ppt/tags/tag218.xml><?xml version="1.0" encoding="utf-8"?>
<p:tagLst xmlns:p="http://schemas.openxmlformats.org/presentationml/2006/main">
  <p:tag name="AS_UNIQUEID" val="277"/>
</p:tagLst>
</file>

<file path=ppt/tags/tag219.xml><?xml version="1.0" encoding="utf-8"?>
<p:tagLst xmlns:p="http://schemas.openxmlformats.org/presentationml/2006/main">
  <p:tag name="AS_UNIQUEID" val="278"/>
</p:tagLst>
</file>

<file path=ppt/tags/tag22.xml><?xml version="1.0" encoding="utf-8"?>
<p:tagLst xmlns:p="http://schemas.openxmlformats.org/presentationml/2006/main">
  <p:tag name="AS_UNIQUEID" val="85"/>
</p:tagLst>
</file>

<file path=ppt/tags/tag220.xml><?xml version="1.0" encoding="utf-8"?>
<p:tagLst xmlns:p="http://schemas.openxmlformats.org/presentationml/2006/main">
  <p:tag name="AS_UNIQUEID" val="279"/>
</p:tagLst>
</file>

<file path=ppt/tags/tag221.xml><?xml version="1.0" encoding="utf-8"?>
<p:tagLst xmlns:p="http://schemas.openxmlformats.org/presentationml/2006/main">
  <p:tag name="AS_UNIQUEID" val="280"/>
</p:tagLst>
</file>

<file path=ppt/tags/tag222.xml><?xml version="1.0" encoding="utf-8"?>
<p:tagLst xmlns:p="http://schemas.openxmlformats.org/presentationml/2006/main">
  <p:tag name="AS_UNIQUEID" val="281"/>
</p:tagLst>
</file>

<file path=ppt/tags/tag223.xml><?xml version="1.0" encoding="utf-8"?>
<p:tagLst xmlns:p="http://schemas.openxmlformats.org/presentationml/2006/main">
  <p:tag name="AS_UNIQUEID" val="282"/>
</p:tagLst>
</file>

<file path=ppt/tags/tag224.xml><?xml version="1.0" encoding="utf-8"?>
<p:tagLst xmlns:p="http://schemas.openxmlformats.org/presentationml/2006/main">
  <p:tag name="AS_UNIQUEID" val="283"/>
</p:tagLst>
</file>

<file path=ppt/tags/tag225.xml><?xml version="1.0" encoding="utf-8"?>
<p:tagLst xmlns:p="http://schemas.openxmlformats.org/presentationml/2006/main">
  <p:tag name="AS_UNIQUEID" val="284"/>
</p:tagLst>
</file>

<file path=ppt/tags/tag226.xml><?xml version="1.0" encoding="utf-8"?>
<p:tagLst xmlns:p="http://schemas.openxmlformats.org/presentationml/2006/main">
  <p:tag name="AS_UNIQUEID" val="285"/>
</p:tagLst>
</file>

<file path=ppt/tags/tag227.xml><?xml version="1.0" encoding="utf-8"?>
<p:tagLst xmlns:p="http://schemas.openxmlformats.org/presentationml/2006/main">
  <p:tag name="AS_UNIQUEID" val="286"/>
</p:tagLst>
</file>

<file path=ppt/tags/tag228.xml><?xml version="1.0" encoding="utf-8"?>
<p:tagLst xmlns:p="http://schemas.openxmlformats.org/presentationml/2006/main">
  <p:tag name="AS_UNIQUEID" val="287"/>
</p:tagLst>
</file>

<file path=ppt/tags/tag229.xml><?xml version="1.0" encoding="utf-8"?>
<p:tagLst xmlns:p="http://schemas.openxmlformats.org/presentationml/2006/main">
  <p:tag name="AS_UNIQUEID" val="288"/>
</p:tagLst>
</file>

<file path=ppt/tags/tag23.xml><?xml version="1.0" encoding="utf-8"?>
<p:tagLst xmlns:p="http://schemas.openxmlformats.org/presentationml/2006/main">
  <p:tag name="AS_UNIQUEID" val="86"/>
</p:tagLst>
</file>

<file path=ppt/tags/tag230.xml><?xml version="1.0" encoding="utf-8"?>
<p:tagLst xmlns:p="http://schemas.openxmlformats.org/presentationml/2006/main">
  <p:tag name="AS_UNIQUEID" val="289"/>
</p:tagLst>
</file>

<file path=ppt/tags/tag231.xml><?xml version="1.0" encoding="utf-8"?>
<p:tagLst xmlns:p="http://schemas.openxmlformats.org/presentationml/2006/main">
  <p:tag name="AS_UNIQUEID" val="290"/>
</p:tagLst>
</file>

<file path=ppt/tags/tag232.xml><?xml version="1.0" encoding="utf-8"?>
<p:tagLst xmlns:p="http://schemas.openxmlformats.org/presentationml/2006/main">
  <p:tag name="AS_UNIQUEID" val="291"/>
</p:tagLst>
</file>

<file path=ppt/tags/tag233.xml><?xml version="1.0" encoding="utf-8"?>
<p:tagLst xmlns:p="http://schemas.openxmlformats.org/presentationml/2006/main">
  <p:tag name="AS_UNIQUEID" val="292"/>
</p:tagLst>
</file>

<file path=ppt/tags/tag234.xml><?xml version="1.0" encoding="utf-8"?>
<p:tagLst xmlns:p="http://schemas.openxmlformats.org/presentationml/2006/main">
  <p:tag name="AS_UNIQUEID" val="293"/>
</p:tagLst>
</file>

<file path=ppt/tags/tag235.xml><?xml version="1.0" encoding="utf-8"?>
<p:tagLst xmlns:p="http://schemas.openxmlformats.org/presentationml/2006/main">
  <p:tag name="AS_UNIQUEID" val="294"/>
</p:tagLst>
</file>

<file path=ppt/tags/tag236.xml><?xml version="1.0" encoding="utf-8"?>
<p:tagLst xmlns:p="http://schemas.openxmlformats.org/presentationml/2006/main">
  <p:tag name="AS_UNIQUEID" val="295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8.xml><?xml version="1.0" encoding="utf-8"?>
<p:tagLst xmlns:p="http://schemas.openxmlformats.org/presentationml/2006/main">
  <p:tag name="AS_UNIQUEID" val="296"/>
</p:tagLst>
</file>

<file path=ppt/tags/tag239.xml><?xml version="1.0" encoding="utf-8"?>
<p:tagLst xmlns:p="http://schemas.openxmlformats.org/presentationml/2006/main">
  <p:tag name="AS_UNIQUEID" val="297"/>
</p:tagLst>
</file>

<file path=ppt/tags/tag24.xml><?xml version="1.0" encoding="utf-8"?>
<p:tagLst xmlns:p="http://schemas.openxmlformats.org/presentationml/2006/main">
  <p:tag name="AS_UNIQUEID" val="87"/>
</p:tagLst>
</file>

<file path=ppt/tags/tag240.xml><?xml version="1.0" encoding="utf-8"?>
<p:tagLst xmlns:p="http://schemas.openxmlformats.org/presentationml/2006/main">
  <p:tag name="AS_UNIQUEID" val="298"/>
</p:tagLst>
</file>

<file path=ppt/tags/tag241.xml><?xml version="1.0" encoding="utf-8"?>
<p:tagLst xmlns:p="http://schemas.openxmlformats.org/presentationml/2006/main">
  <p:tag name="AS_UNIQUEID" val="299"/>
</p:tagLst>
</file>

<file path=ppt/tags/tag242.xml><?xml version="1.0" encoding="utf-8"?>
<p:tagLst xmlns:p="http://schemas.openxmlformats.org/presentationml/2006/main">
  <p:tag name="AS_UNIQUEID" val="300"/>
</p:tagLst>
</file>

<file path=ppt/tags/tag243.xml><?xml version="1.0" encoding="utf-8"?>
<p:tagLst xmlns:p="http://schemas.openxmlformats.org/presentationml/2006/main">
  <p:tag name="AS_UNIQUEID" val="301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5.xml><?xml version="1.0" encoding="utf-8"?>
<p:tagLst xmlns:p="http://schemas.openxmlformats.org/presentationml/2006/main">
  <p:tag name="AS_UNIQUEID" val="302"/>
</p:tagLst>
</file>

<file path=ppt/tags/tag246.xml><?xml version="1.0" encoding="utf-8"?>
<p:tagLst xmlns:p="http://schemas.openxmlformats.org/presentationml/2006/main">
  <p:tag name="AS_UNIQUEID" val="303"/>
</p:tagLst>
</file>

<file path=ppt/tags/tag247.xml><?xml version="1.0" encoding="utf-8"?>
<p:tagLst xmlns:p="http://schemas.openxmlformats.org/presentationml/2006/main">
  <p:tag name="AS_UNIQUEID" val="304"/>
</p:tagLst>
</file>

<file path=ppt/tags/tag248.xml><?xml version="1.0" encoding="utf-8"?>
<p:tagLst xmlns:p="http://schemas.openxmlformats.org/presentationml/2006/main">
  <p:tag name="AS_UNIQUEID" val="305"/>
</p:tagLst>
</file>

<file path=ppt/tags/tag249.xml><?xml version="1.0" encoding="utf-8"?>
<p:tagLst xmlns:p="http://schemas.openxmlformats.org/presentationml/2006/main">
  <p:tag name="AS_UNIQUEID" val="306"/>
</p:tagLst>
</file>

<file path=ppt/tags/tag25.xml><?xml version="1.0" encoding="utf-8"?>
<p:tagLst xmlns:p="http://schemas.openxmlformats.org/presentationml/2006/main">
  <p:tag name="AS_UNIQUEID" val="88"/>
</p:tagLst>
</file>

<file path=ppt/tags/tag250.xml><?xml version="1.0" encoding="utf-8"?>
<p:tagLst xmlns:p="http://schemas.openxmlformats.org/presentationml/2006/main">
  <p:tag name="AS_UNIQUEID" val="307"/>
</p:tagLst>
</file>

<file path=ppt/tags/tag251.xml><?xml version="1.0" encoding="utf-8"?>
<p:tagLst xmlns:p="http://schemas.openxmlformats.org/presentationml/2006/main">
  <p:tag name="AS_UNIQUEID" val="308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3.xml><?xml version="1.0" encoding="utf-8"?>
<p:tagLst xmlns:p="http://schemas.openxmlformats.org/presentationml/2006/main">
  <p:tag name="AS_UNIQUEID" val="309"/>
</p:tagLst>
</file>

<file path=ppt/tags/tag254.xml><?xml version="1.0" encoding="utf-8"?>
<p:tagLst xmlns:p="http://schemas.openxmlformats.org/presentationml/2006/main">
  <p:tag name="AS_UNIQUEID" val="57"/>
</p:tagLst>
</file>

<file path=ppt/tags/tag255.xml><?xml version="1.0" encoding="utf-8"?>
<p:tagLst xmlns:p="http://schemas.openxmlformats.org/presentationml/2006/main">
  <p:tag name="AS_UNIQUEID" val="58"/>
</p:tagLst>
</file>

<file path=ppt/tags/tag256.xml><?xml version="1.0" encoding="utf-8"?>
<p:tagLst xmlns:p="http://schemas.openxmlformats.org/presentationml/2006/main">
  <p:tag name="AS_UNIQUEID" val="310"/>
</p:tagLst>
</file>

<file path=ppt/tags/tag257.xml><?xml version="1.0" encoding="utf-8"?>
<p:tagLst xmlns:p="http://schemas.openxmlformats.org/presentationml/2006/main">
  <p:tag name="AS_UNIQUEID" val="311"/>
</p:tagLst>
</file>

<file path=ppt/tags/tag258.xml><?xml version="1.0" encoding="utf-8"?>
<p:tagLst xmlns:p="http://schemas.openxmlformats.org/presentationml/2006/main">
  <p:tag name="AS_UNIQUEID" val="59"/>
</p:tagLst>
</file>

<file path=ppt/tags/tag259.xml><?xml version="1.0" encoding="utf-8"?>
<p:tagLst xmlns:p="http://schemas.openxmlformats.org/presentationml/2006/main">
  <p:tag name="AS_UNIQUEID" val="60"/>
</p:tagLst>
</file>

<file path=ppt/tags/tag26.xml><?xml version="1.0" encoding="utf-8"?>
<p:tagLst xmlns:p="http://schemas.openxmlformats.org/presentationml/2006/main">
  <p:tag name="AS_UNIQUEID" val="89"/>
</p:tagLst>
</file>

<file path=ppt/tags/tag260.xml><?xml version="1.0" encoding="utf-8"?>
<p:tagLst xmlns:p="http://schemas.openxmlformats.org/presentationml/2006/main">
  <p:tag name="AS_UNIQUEID" val="312"/>
</p:tagLst>
</file>

<file path=ppt/tags/tag261.xml><?xml version="1.0" encoding="utf-8"?>
<p:tagLst xmlns:p="http://schemas.openxmlformats.org/presentationml/2006/main">
  <p:tag name="AS_UNIQUEID" val="61"/>
</p:tagLst>
</file>

<file path=ppt/tags/tag262.xml><?xml version="1.0" encoding="utf-8"?>
<p:tagLst xmlns:p="http://schemas.openxmlformats.org/presentationml/2006/main">
  <p:tag name="AS_UNIQUEID" val="313"/>
</p:tagLst>
</file>

<file path=ppt/tags/tag263.xml><?xml version="1.0" encoding="utf-8"?>
<p:tagLst xmlns:p="http://schemas.openxmlformats.org/presentationml/2006/main">
  <p:tag name="AS_UNIQUEID" val="62"/>
</p:tagLst>
</file>

<file path=ppt/tags/tag264.xml><?xml version="1.0" encoding="utf-8"?>
<p:tagLst xmlns:p="http://schemas.openxmlformats.org/presentationml/2006/main">
  <p:tag name="AS_UNIQUEID" val="63"/>
</p:tagLst>
</file>

<file path=ppt/tags/tag265.xml><?xml version="1.0" encoding="utf-8"?>
<p:tagLst xmlns:p="http://schemas.openxmlformats.org/presentationml/2006/main">
  <p:tag name="AS_UNIQUEID" val="314"/>
</p:tagLst>
</file>

<file path=ppt/tags/tag266.xml><?xml version="1.0" encoding="utf-8"?>
<p:tagLst xmlns:p="http://schemas.openxmlformats.org/presentationml/2006/main">
  <p:tag name="AS_UNIQUEID" val="315"/>
</p:tagLst>
</file>

<file path=ppt/tags/tag267.xml><?xml version="1.0" encoding="utf-8"?>
<p:tagLst xmlns:p="http://schemas.openxmlformats.org/presentationml/2006/main">
  <p:tag name="AS_UNIQUEID" val="316"/>
</p:tagLst>
</file>

<file path=ppt/tags/tag268.xml><?xml version="1.0" encoding="utf-8"?>
<p:tagLst xmlns:p="http://schemas.openxmlformats.org/presentationml/2006/main">
  <p:tag name="AS_UNIQUEID" val="317"/>
</p:tagLst>
</file>

<file path=ppt/tags/tag269.xml><?xml version="1.0" encoding="utf-8"?>
<p:tagLst xmlns:p="http://schemas.openxmlformats.org/presentationml/2006/main">
  <p:tag name="AS_UNIQUEID" val="318"/>
</p:tagLst>
</file>

<file path=ppt/tags/tag27.xml><?xml version="1.0" encoding="utf-8"?>
<p:tagLst xmlns:p="http://schemas.openxmlformats.org/presentationml/2006/main">
  <p:tag name="AS_UNIQUEID" val="90"/>
</p:tagLst>
</file>

<file path=ppt/tags/tag270.xml><?xml version="1.0" encoding="utf-8"?>
<p:tagLst xmlns:p="http://schemas.openxmlformats.org/presentationml/2006/main">
  <p:tag name="AS_UNIQUEID" val="319"/>
</p:tagLst>
</file>

<file path=ppt/tags/tag271.xml><?xml version="1.0" encoding="utf-8"?>
<p:tagLst xmlns:p="http://schemas.openxmlformats.org/presentationml/2006/main">
  <p:tag name="AS_UNIQUEID" val="320"/>
</p:tagLst>
</file>

<file path=ppt/tags/tag272.xml><?xml version="1.0" encoding="utf-8"?>
<p:tagLst xmlns:p="http://schemas.openxmlformats.org/presentationml/2006/main">
  <p:tag name="AS_UNIQUEID" val="321"/>
</p:tagLst>
</file>

<file path=ppt/tags/tag273.xml><?xml version="1.0" encoding="utf-8"?>
<p:tagLst xmlns:p="http://schemas.openxmlformats.org/presentationml/2006/main">
  <p:tag name="KSO_WM_TEMPLATE_CATEGORY" val="custom"/>
  <p:tag name="KSO_WM_TEMPLATE_INDEX" val="20205250"/>
</p:tagLst>
</file>

<file path=ppt/tags/tag274.xml><?xml version="1.0" encoding="utf-8"?>
<p:tagLst xmlns:p="http://schemas.openxmlformats.org/presentationml/2006/main">
  <p:tag name="AS_UNIQUEID" val="322"/>
</p:tagLst>
</file>

<file path=ppt/tags/tag275.xml><?xml version="1.0" encoding="utf-8"?>
<p:tagLst xmlns:p="http://schemas.openxmlformats.org/presentationml/2006/main">
  <p:tag name="AS_UNIQUEID" val="323"/>
</p:tagLst>
</file>

<file path=ppt/tags/tag276.xml><?xml version="1.0" encoding="utf-8"?>
<p:tagLst xmlns:p="http://schemas.openxmlformats.org/presentationml/2006/main">
  <p:tag name="AS_UNIQUEID" val="324"/>
</p:tagLst>
</file>

<file path=ppt/tags/tag277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28.xml><?xml version="1.0" encoding="utf-8"?>
<p:tagLst xmlns:p="http://schemas.openxmlformats.org/presentationml/2006/main">
  <p:tag name="AS_UNIQUEID" val="91"/>
</p:tagLst>
</file>

<file path=ppt/tags/tag29.xml><?xml version="1.0" encoding="utf-8"?>
<p:tagLst xmlns:p="http://schemas.openxmlformats.org/presentationml/2006/main">
  <p:tag name="AS_UNIQUEID" val="92"/>
</p:tagLst>
</file>

<file path=ppt/tags/tag3.xml><?xml version="1.0" encoding="utf-8"?>
<p:tagLst xmlns:p="http://schemas.openxmlformats.org/presentationml/2006/main">
  <p:tag name="AS_UNIQUEID" val="66"/>
</p:tagLst>
</file>

<file path=ppt/tags/tag30.xml><?xml version="1.0" encoding="utf-8"?>
<p:tagLst xmlns:p="http://schemas.openxmlformats.org/presentationml/2006/main">
  <p:tag name="AS_UNIQUEID" val="93"/>
</p:tagLst>
</file>

<file path=ppt/tags/tag31.xml><?xml version="1.0" encoding="utf-8"?>
<p:tagLst xmlns:p="http://schemas.openxmlformats.org/presentationml/2006/main">
  <p:tag name="AS_UNIQUEID" val="94"/>
</p:tagLst>
</file>

<file path=ppt/tags/tag32.xml><?xml version="1.0" encoding="utf-8"?>
<p:tagLst xmlns:p="http://schemas.openxmlformats.org/presentationml/2006/main">
  <p:tag name="AS_UNIQUEID" val="95"/>
</p:tagLst>
</file>

<file path=ppt/tags/tag33.xml><?xml version="1.0" encoding="utf-8"?>
<p:tagLst xmlns:p="http://schemas.openxmlformats.org/presentationml/2006/main">
  <p:tag name="AS_UNIQUEID" val="96"/>
</p:tagLst>
</file>

<file path=ppt/tags/tag34.xml><?xml version="1.0" encoding="utf-8"?>
<p:tagLst xmlns:p="http://schemas.openxmlformats.org/presentationml/2006/main">
  <p:tag name="AS_UNIQUEID" val="97"/>
</p:tagLst>
</file>

<file path=ppt/tags/tag35.xml><?xml version="1.0" encoding="utf-8"?>
<p:tagLst xmlns:p="http://schemas.openxmlformats.org/presentationml/2006/main">
  <p:tag name="AS_UNIQUEID" val="98"/>
</p:tagLst>
</file>

<file path=ppt/tags/tag36.xml><?xml version="1.0" encoding="utf-8"?>
<p:tagLst xmlns:p="http://schemas.openxmlformats.org/presentationml/2006/main">
  <p:tag name="AS_UNIQUEID" val="99"/>
</p:tagLst>
</file>

<file path=ppt/tags/tag37.xml><?xml version="1.0" encoding="utf-8"?>
<p:tagLst xmlns:p="http://schemas.openxmlformats.org/presentationml/2006/main">
  <p:tag name="AS_UNIQUEID" val="100"/>
</p:tagLst>
</file>

<file path=ppt/tags/tag38.xml><?xml version="1.0" encoding="utf-8"?>
<p:tagLst xmlns:p="http://schemas.openxmlformats.org/presentationml/2006/main">
  <p:tag name="AS_UNIQUEID" val="101"/>
</p:tagLst>
</file>

<file path=ppt/tags/tag39.xml><?xml version="1.0" encoding="utf-8"?>
<p:tagLst xmlns:p="http://schemas.openxmlformats.org/presentationml/2006/main">
  <p:tag name="AS_UNIQUEID" val="102"/>
</p:tagLst>
</file>

<file path=ppt/tags/tag4.xml><?xml version="1.0" encoding="utf-8"?>
<p:tagLst xmlns:p="http://schemas.openxmlformats.org/presentationml/2006/main">
  <p:tag name="AS_UNIQUEID" val="67"/>
</p:tagLst>
</file>

<file path=ppt/tags/tag40.xml><?xml version="1.0" encoding="utf-8"?>
<p:tagLst xmlns:p="http://schemas.openxmlformats.org/presentationml/2006/main">
  <p:tag name="AS_UNIQUEID" val="103"/>
</p:tagLst>
</file>

<file path=ppt/tags/tag41.xml><?xml version="1.0" encoding="utf-8"?>
<p:tagLst xmlns:p="http://schemas.openxmlformats.org/presentationml/2006/main">
  <p:tag name="AS_UNIQUEID" val="104"/>
</p:tagLst>
</file>

<file path=ppt/tags/tag42.xml><?xml version="1.0" encoding="utf-8"?>
<p:tagLst xmlns:p="http://schemas.openxmlformats.org/presentationml/2006/main">
  <p:tag name="AS_UNIQUEID" val="105"/>
</p:tagLst>
</file>

<file path=ppt/tags/tag43.xml><?xml version="1.0" encoding="utf-8"?>
<p:tagLst xmlns:p="http://schemas.openxmlformats.org/presentationml/2006/main">
  <p:tag name="AS_UNIQUEID" val="106"/>
</p:tagLst>
</file>

<file path=ppt/tags/tag44.xml><?xml version="1.0" encoding="utf-8"?>
<p:tagLst xmlns:p="http://schemas.openxmlformats.org/presentationml/2006/main">
  <p:tag name="AS_UNIQUEID" val="107"/>
</p:tagLst>
</file>

<file path=ppt/tags/tag45.xml><?xml version="1.0" encoding="utf-8"?>
<p:tagLst xmlns:p="http://schemas.openxmlformats.org/presentationml/2006/main">
  <p:tag name="AS_UNIQUEID" val="108"/>
</p:tagLst>
</file>

<file path=ppt/tags/tag46.xml><?xml version="1.0" encoding="utf-8"?>
<p:tagLst xmlns:p="http://schemas.openxmlformats.org/presentationml/2006/main">
  <p:tag name="AS_UNIQUEID" val="109"/>
</p:tagLst>
</file>

<file path=ppt/tags/tag47.xml><?xml version="1.0" encoding="utf-8"?>
<p:tagLst xmlns:p="http://schemas.openxmlformats.org/presentationml/2006/main">
  <p:tag name="AS_UNIQUEID" val="110"/>
</p:tagLst>
</file>

<file path=ppt/tags/tag48.xml><?xml version="1.0" encoding="utf-8"?>
<p:tagLst xmlns:p="http://schemas.openxmlformats.org/presentationml/2006/main">
  <p:tag name="AS_UNIQUEID" val="111"/>
</p:tagLst>
</file>

<file path=ppt/tags/tag49.xml><?xml version="1.0" encoding="utf-8"?>
<p:tagLst xmlns:p="http://schemas.openxmlformats.org/presentationml/2006/main">
  <p:tag name="AS_UNIQUEID" val="112"/>
</p:tagLst>
</file>

<file path=ppt/tags/tag5.xml><?xml version="1.0" encoding="utf-8"?>
<p:tagLst xmlns:p="http://schemas.openxmlformats.org/presentationml/2006/main">
  <p:tag name="AS_UNIQUEID" val="68"/>
</p:tagLst>
</file>

<file path=ppt/tags/tag50.xml><?xml version="1.0" encoding="utf-8"?>
<p:tagLst xmlns:p="http://schemas.openxmlformats.org/presentationml/2006/main">
  <p:tag name="AS_UNIQUEID" val="113"/>
</p:tagLst>
</file>

<file path=ppt/tags/tag51.xml><?xml version="1.0" encoding="utf-8"?>
<p:tagLst xmlns:p="http://schemas.openxmlformats.org/presentationml/2006/main">
  <p:tag name="AS_UNIQUEID" val="114"/>
</p:tagLst>
</file>

<file path=ppt/tags/tag52.xml><?xml version="1.0" encoding="utf-8"?>
<p:tagLst xmlns:p="http://schemas.openxmlformats.org/presentationml/2006/main">
  <p:tag name="AS_UNIQUEID" val="115"/>
</p:tagLst>
</file>

<file path=ppt/tags/tag53.xml><?xml version="1.0" encoding="utf-8"?>
<p:tagLst xmlns:p="http://schemas.openxmlformats.org/presentationml/2006/main">
  <p:tag name="AS_UNIQUEID" val="116"/>
</p:tagLst>
</file>

<file path=ppt/tags/tag54.xml><?xml version="1.0" encoding="utf-8"?>
<p:tagLst xmlns:p="http://schemas.openxmlformats.org/presentationml/2006/main">
  <p:tag name="AS_UNIQUEID" val="117"/>
</p:tagLst>
</file>

<file path=ppt/tags/tag55.xml><?xml version="1.0" encoding="utf-8"?>
<p:tagLst xmlns:p="http://schemas.openxmlformats.org/presentationml/2006/main">
  <p:tag name="AS_UNIQUEID" val="118"/>
</p:tagLst>
</file>

<file path=ppt/tags/tag56.xml><?xml version="1.0" encoding="utf-8"?>
<p:tagLst xmlns:p="http://schemas.openxmlformats.org/presentationml/2006/main">
  <p:tag name="AS_UNIQUEID" val="119"/>
</p:tagLst>
</file>

<file path=ppt/tags/tag57.xml><?xml version="1.0" encoding="utf-8"?>
<p:tagLst xmlns:p="http://schemas.openxmlformats.org/presentationml/2006/main">
  <p:tag name="AS_UNIQUEID" val="120"/>
</p:tagLst>
</file>

<file path=ppt/tags/tag58.xml><?xml version="1.0" encoding="utf-8"?>
<p:tagLst xmlns:p="http://schemas.openxmlformats.org/presentationml/2006/main">
  <p:tag name="AS_UNIQUEID" val="121"/>
</p:tagLst>
</file>

<file path=ppt/tags/tag59.xml><?xml version="1.0" encoding="utf-8"?>
<p:tagLst xmlns:p="http://schemas.openxmlformats.org/presentationml/2006/main">
  <p:tag name="AS_UNIQUEID" val="122"/>
</p:tagLst>
</file>

<file path=ppt/tags/tag6.xml><?xml version="1.0" encoding="utf-8"?>
<p:tagLst xmlns:p="http://schemas.openxmlformats.org/presentationml/2006/main">
  <p:tag name="AS_UNIQUEID" val="69"/>
</p:tagLst>
</file>

<file path=ppt/tags/tag60.xml><?xml version="1.0" encoding="utf-8"?>
<p:tagLst xmlns:p="http://schemas.openxmlformats.org/presentationml/2006/main">
  <p:tag name="AS_UNIQUEID" val="123"/>
</p:tagLst>
</file>

<file path=ppt/tags/tag61.xml><?xml version="1.0" encoding="utf-8"?>
<p:tagLst xmlns:p="http://schemas.openxmlformats.org/presentationml/2006/main">
  <p:tag name="AS_UNIQUEID" val="124"/>
</p:tagLst>
</file>

<file path=ppt/tags/tag62.xml><?xml version="1.0" encoding="utf-8"?>
<p:tagLst xmlns:p="http://schemas.openxmlformats.org/presentationml/2006/main">
  <p:tag name="AS_UNIQUEID" val="125"/>
</p:tagLst>
</file>

<file path=ppt/tags/tag63.xml><?xml version="1.0" encoding="utf-8"?>
<p:tagLst xmlns:p="http://schemas.openxmlformats.org/presentationml/2006/main">
  <p:tag name="AS_UNIQUEID" val="126"/>
</p:tagLst>
</file>

<file path=ppt/tags/tag64.xml><?xml version="1.0" encoding="utf-8"?>
<p:tagLst xmlns:p="http://schemas.openxmlformats.org/presentationml/2006/main">
  <p:tag name="AS_UNIQUEID" val="127"/>
</p:tagLst>
</file>

<file path=ppt/tags/tag65.xml><?xml version="1.0" encoding="utf-8"?>
<p:tagLst xmlns:p="http://schemas.openxmlformats.org/presentationml/2006/main">
  <p:tag name="AS_UNIQUEID" val="128"/>
</p:tagLst>
</file>

<file path=ppt/tags/tag66.xml><?xml version="1.0" encoding="utf-8"?>
<p:tagLst xmlns:p="http://schemas.openxmlformats.org/presentationml/2006/main">
  <p:tag name="AS_UNIQUEID" val="129"/>
</p:tagLst>
</file>

<file path=ppt/tags/tag67.xml><?xml version="1.0" encoding="utf-8"?>
<p:tagLst xmlns:p="http://schemas.openxmlformats.org/presentationml/2006/main">
  <p:tag name="AS_UNIQUEID" val="130"/>
</p:tagLst>
</file>

<file path=ppt/tags/tag68.xml><?xml version="1.0" encoding="utf-8"?>
<p:tagLst xmlns:p="http://schemas.openxmlformats.org/presentationml/2006/main">
  <p:tag name="AS_UNIQUEID" val="131"/>
</p:tagLst>
</file>

<file path=ppt/tags/tag69.xml><?xml version="1.0" encoding="utf-8"?>
<p:tagLst xmlns:p="http://schemas.openxmlformats.org/presentationml/2006/main">
  <p:tag name="AS_UNIQUEID" val="132"/>
</p:tagLst>
</file>

<file path=ppt/tags/tag7.xml><?xml version="1.0" encoding="utf-8"?>
<p:tagLst xmlns:p="http://schemas.openxmlformats.org/presentationml/2006/main">
  <p:tag name="AS_UNIQUEID" val="70"/>
</p:tagLst>
</file>

<file path=ppt/tags/tag70.xml><?xml version="1.0" encoding="utf-8"?>
<p:tagLst xmlns:p="http://schemas.openxmlformats.org/presentationml/2006/main">
  <p:tag name="AS_UNIQUEID" val="133"/>
</p:tagLst>
</file>

<file path=ppt/tags/tag71.xml><?xml version="1.0" encoding="utf-8"?>
<p:tagLst xmlns:p="http://schemas.openxmlformats.org/presentationml/2006/main">
  <p:tag name="AS_UNIQUEID" val="134"/>
</p:tagLst>
</file>

<file path=ppt/tags/tag72.xml><?xml version="1.0" encoding="utf-8"?>
<p:tagLst xmlns:p="http://schemas.openxmlformats.org/presentationml/2006/main">
  <p:tag name="AS_UNIQUEID" val="135"/>
</p:tagLst>
</file>

<file path=ppt/tags/tag73.xml><?xml version="1.0" encoding="utf-8"?>
<p:tagLst xmlns:p="http://schemas.openxmlformats.org/presentationml/2006/main">
  <p:tag name="AS_UNIQUEID" val="136"/>
</p:tagLst>
</file>

<file path=ppt/tags/tag74.xml><?xml version="1.0" encoding="utf-8"?>
<p:tagLst xmlns:p="http://schemas.openxmlformats.org/presentationml/2006/main">
  <p:tag name="AS_UNIQUEID" val="137"/>
</p:tagLst>
</file>

<file path=ppt/tags/tag75.xml><?xml version="1.0" encoding="utf-8"?>
<p:tagLst xmlns:p="http://schemas.openxmlformats.org/presentationml/2006/main">
  <p:tag name="AS_UNIQUEID" val="138"/>
</p:tagLst>
</file>

<file path=ppt/tags/tag76.xml><?xml version="1.0" encoding="utf-8"?>
<p:tagLst xmlns:p="http://schemas.openxmlformats.org/presentationml/2006/main">
  <p:tag name="AS_UNIQUEID" val="139"/>
</p:tagLst>
</file>

<file path=ppt/tags/tag77.xml><?xml version="1.0" encoding="utf-8"?>
<p:tagLst xmlns:p="http://schemas.openxmlformats.org/presentationml/2006/main">
  <p:tag name="AS_UNIQUEID" val="140"/>
</p:tagLst>
</file>

<file path=ppt/tags/tag78.xml><?xml version="1.0" encoding="utf-8"?>
<p:tagLst xmlns:p="http://schemas.openxmlformats.org/presentationml/2006/main">
  <p:tag name="AS_UNIQUEID" val="141"/>
</p:tagLst>
</file>

<file path=ppt/tags/tag79.xml><?xml version="1.0" encoding="utf-8"?>
<p:tagLst xmlns:p="http://schemas.openxmlformats.org/presentationml/2006/main">
  <p:tag name="AS_UNIQUEID" val="142"/>
</p:tagLst>
</file>

<file path=ppt/tags/tag8.xml><?xml version="1.0" encoding="utf-8"?>
<p:tagLst xmlns:p="http://schemas.openxmlformats.org/presentationml/2006/main">
  <p:tag name="AS_UNIQUEID" val="71"/>
</p:tagLst>
</file>

<file path=ppt/tags/tag80.xml><?xml version="1.0" encoding="utf-8"?>
<p:tagLst xmlns:p="http://schemas.openxmlformats.org/presentationml/2006/main">
  <p:tag name="AS_UNIQUEID" val="143"/>
</p:tagLst>
</file>

<file path=ppt/tags/tag81.xml><?xml version="1.0" encoding="utf-8"?>
<p:tagLst xmlns:p="http://schemas.openxmlformats.org/presentationml/2006/main">
  <p:tag name="AS_UNIQUEID" val="144"/>
</p:tagLst>
</file>

<file path=ppt/tags/tag82.xml><?xml version="1.0" encoding="utf-8"?>
<p:tagLst xmlns:p="http://schemas.openxmlformats.org/presentationml/2006/main">
  <p:tag name="AS_UNIQUEID" val="145"/>
</p:tagLst>
</file>

<file path=ppt/tags/tag83.xml><?xml version="1.0" encoding="utf-8"?>
<p:tagLst xmlns:p="http://schemas.openxmlformats.org/presentationml/2006/main">
  <p:tag name="AS_UNIQUEID" val="146"/>
</p:tagLst>
</file>

<file path=ppt/tags/tag84.xml><?xml version="1.0" encoding="utf-8"?>
<p:tagLst xmlns:p="http://schemas.openxmlformats.org/presentationml/2006/main">
  <p:tag name="AS_UNIQUEID" val="147"/>
</p:tagLst>
</file>

<file path=ppt/tags/tag85.xml><?xml version="1.0" encoding="utf-8"?>
<p:tagLst xmlns:p="http://schemas.openxmlformats.org/presentationml/2006/main">
  <p:tag name="AS_UNIQUEID" val="148"/>
</p:tagLst>
</file>

<file path=ppt/tags/tag86.xml><?xml version="1.0" encoding="utf-8"?>
<p:tagLst xmlns:p="http://schemas.openxmlformats.org/presentationml/2006/main">
  <p:tag name="AS_UNIQUEID" val="149"/>
</p:tagLst>
</file>

<file path=ppt/tags/tag87.xml><?xml version="1.0" encoding="utf-8"?>
<p:tagLst xmlns:p="http://schemas.openxmlformats.org/presentationml/2006/main">
  <p:tag name="AS_UNIQUEID" val="150"/>
</p:tagLst>
</file>

<file path=ppt/tags/tag88.xml><?xml version="1.0" encoding="utf-8"?>
<p:tagLst xmlns:p="http://schemas.openxmlformats.org/presentationml/2006/main">
  <p:tag name="AS_UNIQUEID" val="151"/>
</p:tagLst>
</file>

<file path=ppt/tags/tag89.xml><?xml version="1.0" encoding="utf-8"?>
<p:tagLst xmlns:p="http://schemas.openxmlformats.org/presentationml/2006/main">
  <p:tag name="AS_UNIQUEID" val="152"/>
</p:tagLst>
</file>

<file path=ppt/tags/tag9.xml><?xml version="1.0" encoding="utf-8"?>
<p:tagLst xmlns:p="http://schemas.openxmlformats.org/presentationml/2006/main">
  <p:tag name="AS_UNIQUEID" val="72"/>
</p:tagLst>
</file>

<file path=ppt/tags/tag90.xml><?xml version="1.0" encoding="utf-8"?>
<p:tagLst xmlns:p="http://schemas.openxmlformats.org/presentationml/2006/main">
  <p:tag name="AS_UNIQUEID" val="153"/>
</p:tagLst>
</file>

<file path=ppt/tags/tag91.xml><?xml version="1.0" encoding="utf-8"?>
<p:tagLst xmlns:p="http://schemas.openxmlformats.org/presentationml/2006/main">
  <p:tag name="AS_UNIQUEID" val="154"/>
</p:tagLst>
</file>

<file path=ppt/tags/tag92.xml><?xml version="1.0" encoding="utf-8"?>
<p:tagLst xmlns:p="http://schemas.openxmlformats.org/presentationml/2006/main">
  <p:tag name="AS_UNIQUEID" val="155"/>
</p:tagLst>
</file>

<file path=ppt/tags/tag93.xml><?xml version="1.0" encoding="utf-8"?>
<p:tagLst xmlns:p="http://schemas.openxmlformats.org/presentationml/2006/main">
  <p:tag name="AS_UNIQUEID" val="156"/>
</p:tagLst>
</file>

<file path=ppt/tags/tag94.xml><?xml version="1.0" encoding="utf-8"?>
<p:tagLst xmlns:p="http://schemas.openxmlformats.org/presentationml/2006/main">
  <p:tag name="AS_UNIQUEID" val="157"/>
</p:tagLst>
</file>

<file path=ppt/tags/tag95.xml><?xml version="1.0" encoding="utf-8"?>
<p:tagLst xmlns:p="http://schemas.openxmlformats.org/presentationml/2006/main">
  <p:tag name="AS_UNIQUEID" val="158"/>
</p:tagLst>
</file>

<file path=ppt/tags/tag96.xml><?xml version="1.0" encoding="utf-8"?>
<p:tagLst xmlns:p="http://schemas.openxmlformats.org/presentationml/2006/main">
  <p:tag name="AS_UNIQUEID" val="159"/>
</p:tagLst>
</file>

<file path=ppt/tags/tag97.xml><?xml version="1.0" encoding="utf-8"?>
<p:tagLst xmlns:p="http://schemas.openxmlformats.org/presentationml/2006/main">
  <p:tag name="AS_UNIQUEID" val="160"/>
</p:tagLst>
</file>

<file path=ppt/tags/tag98.xml><?xml version="1.0" encoding="utf-8"?>
<p:tagLst xmlns:p="http://schemas.openxmlformats.org/presentationml/2006/main">
  <p:tag name="AS_UNIQUEID" val="161"/>
</p:tagLst>
</file>

<file path=ppt/tags/tag99.xml><?xml version="1.0" encoding="utf-8"?>
<p:tagLst xmlns:p="http://schemas.openxmlformats.org/presentationml/2006/main">
  <p:tag name="AS_UNIQUEID" val="162"/>
</p:tagLst>
</file>

<file path=ppt/theme/theme1.xml><?xml version="1.0" encoding="utf-8"?>
<a:theme xmlns:r="http://schemas.openxmlformats.org/officeDocument/2006/relationships"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74</Paragraphs>
  <Slides>25</Slides>
  <Notes>6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baseType="lpstr" size="38">
      <vt:lpstr>Arial</vt:lpstr>
      <vt:lpstr>Calibri</vt:lpstr>
      <vt:lpstr>黑体</vt:lpstr>
      <vt:lpstr>微软雅黑</vt:lpstr>
      <vt:lpstr>Calibri Light</vt:lpstr>
      <vt:lpstr>Times New Roman</vt:lpstr>
      <vt:lpstr>宋体</vt:lpstr>
      <vt:lpstr>Courier New</vt:lpstr>
      <vt:lpstr>Cambria Math</vt:lpstr>
      <vt:lpstr>华文楷体</vt:lpstr>
      <vt:lpstr>Wingdings</vt:lpstr>
      <vt:lpstr>华文中宋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2021-02-24T15:37:09.923</cp:lastPrinted>
  <dcterms:created xsi:type="dcterms:W3CDTF">2021-02-24T15:37:09Z</dcterms:created>
  <dcterms:modified xsi:type="dcterms:W3CDTF">2021-02-24T07:37:10Z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